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71" r:id="rId2"/>
    <p:sldId id="256" r:id="rId3"/>
    <p:sldId id="257" r:id="rId4"/>
    <p:sldId id="258" r:id="rId5"/>
    <p:sldId id="259" r:id="rId6"/>
    <p:sldId id="270" r:id="rId7"/>
    <p:sldId id="260" r:id="rId8"/>
    <p:sldId id="266" r:id="rId9"/>
    <p:sldId id="261" r:id="rId10"/>
    <p:sldId id="272" r:id="rId11"/>
    <p:sldId id="262" r:id="rId12"/>
    <p:sldId id="267" r:id="rId13"/>
    <p:sldId id="263" r:id="rId14"/>
    <p:sldId id="287" r:id="rId15"/>
    <p:sldId id="275" r:id="rId16"/>
    <p:sldId id="276" r:id="rId17"/>
    <p:sldId id="277" r:id="rId18"/>
    <p:sldId id="280" r:id="rId19"/>
    <p:sldId id="279" r:id="rId20"/>
    <p:sldId id="281" r:id="rId21"/>
    <p:sldId id="282" r:id="rId22"/>
    <p:sldId id="284" r:id="rId23"/>
    <p:sldId id="283" r:id="rId24"/>
    <p:sldId id="288" r:id="rId25"/>
    <p:sldId id="289" r:id="rId26"/>
    <p:sldId id="285" r:id="rId27"/>
    <p:sldId id="286" r:id="rId28"/>
    <p:sldId id="290" r:id="rId29"/>
    <p:sldId id="291" r:id="rId30"/>
    <p:sldId id="292" r:id="rId31"/>
    <p:sldId id="293" r:id="rId32"/>
    <p:sldId id="294" r:id="rId33"/>
    <p:sldId id="295" r:id="rId34"/>
    <p:sldId id="297" r:id="rId35"/>
    <p:sldId id="29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FFC2FB-7E98-4325-B65F-C269C6C56FB4}">
          <p14:sldIdLst>
            <p14:sldId id="271"/>
            <p14:sldId id="256"/>
            <p14:sldId id="257"/>
            <p14:sldId id="258"/>
            <p14:sldId id="259"/>
            <p14:sldId id="270"/>
            <p14:sldId id="260"/>
            <p14:sldId id="266"/>
            <p14:sldId id="261"/>
            <p14:sldId id="272"/>
            <p14:sldId id="262"/>
            <p14:sldId id="267"/>
            <p14:sldId id="263"/>
            <p14:sldId id="287"/>
            <p14:sldId id="275"/>
            <p14:sldId id="276"/>
            <p14:sldId id="277"/>
            <p14:sldId id="280"/>
            <p14:sldId id="279"/>
            <p14:sldId id="281"/>
            <p14:sldId id="282"/>
            <p14:sldId id="284"/>
            <p14:sldId id="283"/>
            <p14:sldId id="288"/>
            <p14:sldId id="289"/>
            <p14:sldId id="285"/>
            <p14:sldId id="286"/>
            <p14:sldId id="290"/>
            <p14:sldId id="291"/>
            <p14:sldId id="292"/>
            <p14:sldId id="293"/>
            <p14:sldId id="294"/>
            <p14:sldId id="295"/>
            <p14:sldId id="297"/>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88" autoAdjust="0"/>
  </p:normalViewPr>
  <p:slideViewPr>
    <p:cSldViewPr snapToGrid="0">
      <p:cViewPr varScale="1">
        <p:scale>
          <a:sx n="136" d="100"/>
          <a:sy n="136" d="100"/>
        </p:scale>
        <p:origin x="264"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Coll" userId="ceb10041-320a-4cf9-b1ee-2fafcb901b13" providerId="ADAL" clId="{12817755-9A46-4C36-8333-89D270446BB8}"/>
    <pc:docChg chg="custSel addSld delSld modSld sldOrd modSection">
      <pc:chgData name="James Coll" userId="ceb10041-320a-4cf9-b1ee-2fafcb901b13" providerId="ADAL" clId="{12817755-9A46-4C36-8333-89D270446BB8}" dt="2018-01-30T19:59:28.931" v="96" actId="20577"/>
      <pc:docMkLst>
        <pc:docMk/>
      </pc:docMkLst>
      <pc:sldChg chg="modSp">
        <pc:chgData name="James Coll" userId="ceb10041-320a-4cf9-b1ee-2fafcb901b13" providerId="ADAL" clId="{12817755-9A46-4C36-8333-89D270446BB8}" dt="2018-01-30T06:45:04.310" v="0" actId="27636"/>
        <pc:sldMkLst>
          <pc:docMk/>
          <pc:sldMk cId="3599344017" sldId="257"/>
        </pc:sldMkLst>
        <pc:spChg chg="mod">
          <ac:chgData name="James Coll" userId="ceb10041-320a-4cf9-b1ee-2fafcb901b13" providerId="ADAL" clId="{12817755-9A46-4C36-8333-89D270446BB8}" dt="2018-01-30T06:45:04.310" v="0" actId="27636"/>
          <ac:spMkLst>
            <pc:docMk/>
            <pc:sldMk cId="3599344017" sldId="257"/>
            <ac:spMk id="3" creationId="{C5F00EB7-70F0-4695-94B3-014D105F32F6}"/>
          </ac:spMkLst>
        </pc:spChg>
      </pc:sldChg>
      <pc:sldChg chg="modSp modNotesTx">
        <pc:chgData name="James Coll" userId="ceb10041-320a-4cf9-b1ee-2fafcb901b13" providerId="ADAL" clId="{12817755-9A46-4C36-8333-89D270446BB8}" dt="2018-01-30T19:59:28.931" v="96" actId="20577"/>
        <pc:sldMkLst>
          <pc:docMk/>
          <pc:sldMk cId="1746848117" sldId="258"/>
        </pc:sldMkLst>
        <pc:spChg chg="mod">
          <ac:chgData name="James Coll" userId="ceb10041-320a-4cf9-b1ee-2fafcb901b13" providerId="ADAL" clId="{12817755-9A46-4C36-8333-89D270446BB8}" dt="2018-01-30T19:59:28.931" v="96" actId="20577"/>
          <ac:spMkLst>
            <pc:docMk/>
            <pc:sldMk cId="1746848117" sldId="258"/>
            <ac:spMk id="3" creationId="{3E7DECE0-F772-49AE-86C3-607ED706B532}"/>
          </ac:spMkLst>
        </pc:spChg>
      </pc:sldChg>
      <pc:sldChg chg="modSp">
        <pc:chgData name="James Coll" userId="ceb10041-320a-4cf9-b1ee-2fafcb901b13" providerId="ADAL" clId="{12817755-9A46-4C36-8333-89D270446BB8}" dt="2018-01-30T16:17:08.773" v="56" actId="20577"/>
        <pc:sldMkLst>
          <pc:docMk/>
          <pc:sldMk cId="976624401" sldId="259"/>
        </pc:sldMkLst>
        <pc:spChg chg="mod">
          <ac:chgData name="James Coll" userId="ceb10041-320a-4cf9-b1ee-2fafcb901b13" providerId="ADAL" clId="{12817755-9A46-4C36-8333-89D270446BB8}" dt="2018-01-30T16:17:08.773" v="56" actId="20577"/>
          <ac:spMkLst>
            <pc:docMk/>
            <pc:sldMk cId="976624401" sldId="259"/>
            <ac:spMk id="3" creationId="{DE9168BD-9DFE-4236-9D34-3712E710EA17}"/>
          </ac:spMkLst>
        </pc:spChg>
      </pc:sldChg>
      <pc:sldChg chg="modSp">
        <pc:chgData name="James Coll" userId="ceb10041-320a-4cf9-b1ee-2fafcb901b13" providerId="ADAL" clId="{12817755-9A46-4C36-8333-89D270446BB8}" dt="2018-01-30T06:48:54.319" v="19" actId="1076"/>
        <pc:sldMkLst>
          <pc:docMk/>
          <pc:sldMk cId="1208668716" sldId="260"/>
        </pc:sldMkLst>
        <pc:spChg chg="mod">
          <ac:chgData name="James Coll" userId="ceb10041-320a-4cf9-b1ee-2fafcb901b13" providerId="ADAL" clId="{12817755-9A46-4C36-8333-89D270446BB8}" dt="2018-01-30T06:48:54.319" v="19" actId="1076"/>
          <ac:spMkLst>
            <pc:docMk/>
            <pc:sldMk cId="1208668716" sldId="260"/>
            <ac:spMk id="2" creationId="{2EBCF4DA-F623-4FE3-8D0C-F2A639AD2A00}"/>
          </ac:spMkLst>
        </pc:spChg>
        <pc:picChg chg="mod">
          <ac:chgData name="James Coll" userId="ceb10041-320a-4cf9-b1ee-2fafcb901b13" providerId="ADAL" clId="{12817755-9A46-4C36-8333-89D270446BB8}" dt="2018-01-30T06:48:42.931" v="18" actId="1076"/>
          <ac:picMkLst>
            <pc:docMk/>
            <pc:sldMk cId="1208668716" sldId="260"/>
            <ac:picMk id="7" creationId="{92B30C68-192E-40F2-9BFA-3322F82578AC}"/>
          </ac:picMkLst>
        </pc:picChg>
      </pc:sldChg>
      <pc:sldChg chg="modSp">
        <pc:chgData name="James Coll" userId="ceb10041-320a-4cf9-b1ee-2fafcb901b13" providerId="ADAL" clId="{12817755-9A46-4C36-8333-89D270446BB8}" dt="2018-01-30T06:45:04.337" v="2" actId="27636"/>
        <pc:sldMkLst>
          <pc:docMk/>
          <pc:sldMk cId="2809611159" sldId="261"/>
        </pc:sldMkLst>
        <pc:spChg chg="mod">
          <ac:chgData name="James Coll" userId="ceb10041-320a-4cf9-b1ee-2fafcb901b13" providerId="ADAL" clId="{12817755-9A46-4C36-8333-89D270446BB8}" dt="2018-01-30T06:45:04.337" v="2" actId="27636"/>
          <ac:spMkLst>
            <pc:docMk/>
            <pc:sldMk cId="2809611159" sldId="261"/>
            <ac:spMk id="3" creationId="{0694513A-BD1C-4BAA-8E5A-60DD3A55D82D}"/>
          </ac:spMkLst>
        </pc:spChg>
      </pc:sldChg>
      <pc:sldChg chg="modSp ord">
        <pc:chgData name="James Coll" userId="ceb10041-320a-4cf9-b1ee-2fafcb901b13" providerId="ADAL" clId="{12817755-9A46-4C36-8333-89D270446BB8}" dt="2018-01-30T16:27:22.292" v="62" actId="1076"/>
        <pc:sldMkLst>
          <pc:docMk/>
          <pc:sldMk cId="2743818852" sldId="262"/>
        </pc:sldMkLst>
        <pc:spChg chg="mod">
          <ac:chgData name="James Coll" userId="ceb10041-320a-4cf9-b1ee-2fafcb901b13" providerId="ADAL" clId="{12817755-9A46-4C36-8333-89D270446BB8}" dt="2018-01-30T06:50:08.302" v="24" actId="20577"/>
          <ac:spMkLst>
            <pc:docMk/>
            <pc:sldMk cId="2743818852" sldId="262"/>
            <ac:spMk id="2" creationId="{FDE5F731-2775-4540-B0A9-A8370AE19BF5}"/>
          </ac:spMkLst>
        </pc:spChg>
        <pc:spChg chg="mod">
          <ac:chgData name="James Coll" userId="ceb10041-320a-4cf9-b1ee-2fafcb901b13" providerId="ADAL" clId="{12817755-9A46-4C36-8333-89D270446BB8}" dt="2018-01-30T06:49:54.802" v="21" actId="1076"/>
          <ac:spMkLst>
            <pc:docMk/>
            <pc:sldMk cId="2743818852" sldId="262"/>
            <ac:spMk id="3" creationId="{0BF6D98B-47DB-4BB0-B340-C5364F09B990}"/>
          </ac:spMkLst>
        </pc:spChg>
      </pc:sldChg>
      <pc:sldChg chg="ord">
        <pc:chgData name="James Coll" userId="ceb10041-320a-4cf9-b1ee-2fafcb901b13" providerId="ADAL" clId="{12817755-9A46-4C36-8333-89D270446BB8}" dt="2018-01-30T16:26:53.574" v="59" actId="1076"/>
        <pc:sldMkLst>
          <pc:docMk/>
          <pc:sldMk cId="2039204870" sldId="267"/>
        </pc:sldMkLst>
      </pc:sldChg>
      <pc:sldChg chg="modSp modAnim">
        <pc:chgData name="James Coll" userId="ceb10041-320a-4cf9-b1ee-2fafcb901b13" providerId="ADAL" clId="{12817755-9A46-4C36-8333-89D270446BB8}" dt="2018-01-30T16:18:40.182" v="58" actId="1076"/>
        <pc:sldMkLst>
          <pc:docMk/>
          <pc:sldMk cId="3857974933" sldId="270"/>
        </pc:sldMkLst>
        <pc:spChg chg="mod">
          <ac:chgData name="James Coll" userId="ceb10041-320a-4cf9-b1ee-2fafcb901b13" providerId="ADAL" clId="{12817755-9A46-4C36-8333-89D270446BB8}" dt="2018-01-30T06:47:04.515" v="6" actId="20577"/>
          <ac:spMkLst>
            <pc:docMk/>
            <pc:sldMk cId="3857974933" sldId="270"/>
            <ac:spMk id="8" creationId="{05877C7A-CEE0-4F55-8AC2-57F608B82452}"/>
          </ac:spMkLst>
        </pc:spChg>
        <pc:spChg chg="mod">
          <ac:chgData name="James Coll" userId="ceb10041-320a-4cf9-b1ee-2fafcb901b13" providerId="ADAL" clId="{12817755-9A46-4C36-8333-89D270446BB8}" dt="2018-01-30T06:47:08.188" v="7" actId="20577"/>
          <ac:spMkLst>
            <pc:docMk/>
            <pc:sldMk cId="3857974933" sldId="270"/>
            <ac:spMk id="10" creationId="{AAF24105-9AED-4F93-9574-2382D6EBA89C}"/>
          </ac:spMkLst>
        </pc:spChg>
        <pc:graphicFrameChg chg="mod modGraphic">
          <ac:chgData name="James Coll" userId="ceb10041-320a-4cf9-b1ee-2fafcb901b13" providerId="ADAL" clId="{12817755-9A46-4C36-8333-89D270446BB8}" dt="2018-01-30T06:48:29.314" v="16" actId="1076"/>
          <ac:graphicFrameMkLst>
            <pc:docMk/>
            <pc:sldMk cId="3857974933" sldId="270"/>
            <ac:graphicFrameMk id="13" creationId="{6B8D1123-8F71-4745-8ED7-5D1AD9F593B4}"/>
          </ac:graphicFrameMkLst>
        </pc:graphicFrameChg>
      </pc:sldChg>
      <pc:sldChg chg="modSp">
        <pc:chgData name="James Coll" userId="ceb10041-320a-4cf9-b1ee-2fafcb901b13" providerId="ADAL" clId="{12817755-9A46-4C36-8333-89D270446BB8}" dt="2018-01-30T06:49:41.582" v="20" actId="1076"/>
        <pc:sldMkLst>
          <pc:docMk/>
          <pc:sldMk cId="2766306732" sldId="272"/>
        </pc:sldMkLst>
        <pc:picChg chg="mod">
          <ac:chgData name="James Coll" userId="ceb10041-320a-4cf9-b1ee-2fafcb901b13" providerId="ADAL" clId="{12817755-9A46-4C36-8333-89D270446BB8}" dt="2018-01-30T06:49:41.582" v="20" actId="1076"/>
          <ac:picMkLst>
            <pc:docMk/>
            <pc:sldMk cId="2766306732" sldId="272"/>
            <ac:picMk id="7" creationId="{28AC034F-3F3F-45D7-8C58-BD78943572D1}"/>
          </ac:picMkLst>
        </pc:picChg>
      </pc:sldChg>
      <pc:sldChg chg="modSp">
        <pc:chgData name="James Coll" userId="ceb10041-320a-4cf9-b1ee-2fafcb901b13" providerId="ADAL" clId="{12817755-9A46-4C36-8333-89D270446BB8}" dt="2018-01-30T16:29:37.059" v="65" actId="1076"/>
        <pc:sldMkLst>
          <pc:docMk/>
          <pc:sldMk cId="2088211338" sldId="284"/>
        </pc:sldMkLst>
        <pc:picChg chg="mod">
          <ac:chgData name="James Coll" userId="ceb10041-320a-4cf9-b1ee-2fafcb901b13" providerId="ADAL" clId="{12817755-9A46-4C36-8333-89D270446BB8}" dt="2018-01-30T16:29:37.059" v="65" actId="1076"/>
          <ac:picMkLst>
            <pc:docMk/>
            <pc:sldMk cId="2088211338" sldId="284"/>
            <ac:picMk id="11268" creationId="{0729D2BD-D7A8-4EC2-9224-6BB8AD44BF24}"/>
          </ac:picMkLst>
        </pc:picChg>
      </pc:sldChg>
      <pc:sldChg chg="addSp add">
        <pc:chgData name="James Coll" userId="ceb10041-320a-4cf9-b1ee-2fafcb901b13" providerId="ADAL" clId="{12817755-9A46-4C36-8333-89D270446BB8}" dt="2018-01-30T07:18:31.687" v="28" actId="1076"/>
        <pc:sldMkLst>
          <pc:docMk/>
          <pc:sldMk cId="3366282744" sldId="286"/>
        </pc:sldMkLst>
        <pc:picChg chg="add">
          <ac:chgData name="James Coll" userId="ceb10041-320a-4cf9-b1ee-2fafcb901b13" providerId="ADAL" clId="{12817755-9A46-4C36-8333-89D270446BB8}" dt="2018-01-30T07:18:31.687" v="28" actId="1076"/>
          <ac:picMkLst>
            <pc:docMk/>
            <pc:sldMk cId="3366282744" sldId="286"/>
            <ac:picMk id="4" creationId="{64CED1E8-AA58-4395-B6EF-F119A4FACE19}"/>
          </ac:picMkLst>
        </pc:picChg>
      </pc:sldChg>
      <pc:sldChg chg="addSp add ord">
        <pc:chgData name="James Coll" userId="ceb10041-320a-4cf9-b1ee-2fafcb901b13" providerId="ADAL" clId="{12817755-9A46-4C36-8333-89D270446BB8}" dt="2018-01-30T16:27:20.302" v="61" actId="1076"/>
        <pc:sldMkLst>
          <pc:docMk/>
          <pc:sldMk cId="1832221315" sldId="287"/>
        </pc:sldMkLst>
        <pc:picChg chg="add">
          <ac:chgData name="James Coll" userId="ceb10041-320a-4cf9-b1ee-2fafcb901b13" providerId="ADAL" clId="{12817755-9A46-4C36-8333-89D270446BB8}" dt="2018-01-30T07:15:06.670" v="27" actId="1076"/>
          <ac:picMkLst>
            <pc:docMk/>
            <pc:sldMk cId="1832221315" sldId="287"/>
            <ac:picMk id="1026" creationId="{32A9D4F3-F77E-4F0D-8AF6-29F1F0CB5EA5}"/>
          </ac:picMkLst>
        </pc:picChg>
      </pc:sldChg>
      <pc:sldChg chg="modSp add">
        <pc:chgData name="James Coll" userId="ceb10041-320a-4cf9-b1ee-2fafcb901b13" providerId="ADAL" clId="{12817755-9A46-4C36-8333-89D270446BB8}" dt="2018-01-30T07:21:15.120" v="42" actId="1076"/>
        <pc:sldMkLst>
          <pc:docMk/>
          <pc:sldMk cId="232298145" sldId="288"/>
        </pc:sldMkLst>
        <pc:picChg chg="mod">
          <ac:chgData name="James Coll" userId="ceb10041-320a-4cf9-b1ee-2fafcb901b13" providerId="ADAL" clId="{12817755-9A46-4C36-8333-89D270446BB8}" dt="2018-01-30T07:20:26.836" v="35" actId="1076"/>
          <ac:picMkLst>
            <pc:docMk/>
            <pc:sldMk cId="232298145" sldId="288"/>
            <ac:picMk id="4" creationId="{00000000-0000-0000-0000-000000000000}"/>
          </ac:picMkLst>
        </pc:picChg>
        <pc:picChg chg="mod">
          <ac:chgData name="James Coll" userId="ceb10041-320a-4cf9-b1ee-2fafcb901b13" providerId="ADAL" clId="{12817755-9A46-4C36-8333-89D270446BB8}" dt="2018-01-30T07:21:08.915" v="41" actId="1076"/>
          <ac:picMkLst>
            <pc:docMk/>
            <pc:sldMk cId="232298145" sldId="288"/>
            <ac:picMk id="5" creationId="{00000000-0000-0000-0000-000000000000}"/>
          </ac:picMkLst>
        </pc:picChg>
        <pc:picChg chg="mod">
          <ac:chgData name="James Coll" userId="ceb10041-320a-4cf9-b1ee-2fafcb901b13" providerId="ADAL" clId="{12817755-9A46-4C36-8333-89D270446BB8}" dt="2018-01-30T07:21:15.120" v="42" actId="1076"/>
          <ac:picMkLst>
            <pc:docMk/>
            <pc:sldMk cId="232298145" sldId="288"/>
            <ac:picMk id="18435" creationId="{00000000-0000-0000-0000-000000000000}"/>
          </ac:picMkLst>
        </pc:picChg>
      </pc:sldChg>
      <pc:sldChg chg="add">
        <pc:chgData name="James Coll" userId="ceb10041-320a-4cf9-b1ee-2fafcb901b13" providerId="ADAL" clId="{12817755-9A46-4C36-8333-89D270446BB8}" dt="2018-01-30T07:19:19.010" v="29" actId="1076"/>
        <pc:sldMkLst>
          <pc:docMk/>
          <pc:sldMk cId="3831764595" sldId="289"/>
        </pc:sldMkLst>
      </pc:sldChg>
      <pc:sldChg chg="modSp">
        <pc:chgData name="James Coll" userId="ceb10041-320a-4cf9-b1ee-2fafcb901b13" providerId="ADAL" clId="{12817755-9A46-4C36-8333-89D270446BB8}" dt="2018-01-30T16:39:08.834" v="66" actId="1076"/>
        <pc:sldMkLst>
          <pc:docMk/>
          <pc:sldMk cId="2652417819" sldId="291"/>
        </pc:sldMkLst>
        <pc:picChg chg="mod">
          <ac:chgData name="James Coll" userId="ceb10041-320a-4cf9-b1ee-2fafcb901b13" providerId="ADAL" clId="{12817755-9A46-4C36-8333-89D270446BB8}" dt="2018-01-30T16:39:08.834" v="66" actId="1076"/>
          <ac:picMkLst>
            <pc:docMk/>
            <pc:sldMk cId="2652417819" sldId="291"/>
            <ac:picMk id="5" creationId="{00000000-0000-0000-0000-000000000000}"/>
          </ac:picMkLst>
        </pc:picChg>
      </pc:sldChg>
      <pc:sldChg chg="delSp">
        <pc:chgData name="James Coll" userId="ceb10041-320a-4cf9-b1ee-2fafcb901b13" providerId="ADAL" clId="{12817755-9A46-4C36-8333-89D270446BB8}" dt="2018-01-30T16:39:16.717" v="67" actId="478"/>
        <pc:sldMkLst>
          <pc:docMk/>
          <pc:sldMk cId="3754939441" sldId="293"/>
        </pc:sldMkLst>
        <pc:graphicFrameChg chg="del">
          <ac:chgData name="James Coll" userId="ceb10041-320a-4cf9-b1ee-2fafcb901b13" providerId="ADAL" clId="{12817755-9A46-4C36-8333-89D270446BB8}" dt="2018-01-30T16:39:16.717" v="67" actId="478"/>
          <ac:graphicFrameMkLst>
            <pc:docMk/>
            <pc:sldMk cId="3754939441" sldId="293"/>
            <ac:graphicFrameMk id="8" creationId="{00000000-0000-0000-0000-000000000000}"/>
          </ac:graphicFrameMkLst>
        </pc:graphicFrameChg>
      </pc:sldChg>
      <pc:sldChg chg="modSp modAnim">
        <pc:chgData name="James Coll" userId="ceb10041-320a-4cf9-b1ee-2fafcb901b13" providerId="ADAL" clId="{12817755-9A46-4C36-8333-89D270446BB8}" dt="2018-01-30T16:40:03.051" v="79" actId="1076"/>
        <pc:sldMkLst>
          <pc:docMk/>
          <pc:sldMk cId="790241269" sldId="295"/>
        </pc:sldMkLst>
        <pc:picChg chg="mod">
          <ac:chgData name="James Coll" userId="ceb10041-320a-4cf9-b1ee-2fafcb901b13" providerId="ADAL" clId="{12817755-9A46-4C36-8333-89D270446BB8}" dt="2018-01-30T16:39:47.981" v="74" actId="1076"/>
          <ac:picMkLst>
            <pc:docMk/>
            <pc:sldMk cId="790241269" sldId="295"/>
            <ac:picMk id="4" creationId="{00000000-0000-0000-0000-000000000000}"/>
          </ac:picMkLst>
        </pc:picChg>
        <pc:picChg chg="mod">
          <ac:chgData name="James Coll" userId="ceb10041-320a-4cf9-b1ee-2fafcb901b13" providerId="ADAL" clId="{12817755-9A46-4C36-8333-89D270446BB8}" dt="2018-01-30T16:39:29.710" v="69" actId="1076"/>
          <ac:picMkLst>
            <pc:docMk/>
            <pc:sldMk cId="790241269" sldId="295"/>
            <ac:picMk id="5" creationId="{00000000-0000-0000-0000-000000000000}"/>
          </ac:picMkLst>
        </pc:picChg>
        <pc:picChg chg="mod ord">
          <ac:chgData name="James Coll" userId="ceb10041-320a-4cf9-b1ee-2fafcb901b13" providerId="ADAL" clId="{12817755-9A46-4C36-8333-89D270446BB8}" dt="2018-01-30T16:40:01.386" v="78" actId="1076"/>
          <ac:picMkLst>
            <pc:docMk/>
            <pc:sldMk cId="790241269" sldId="295"/>
            <ac:picMk id="6" creationId="{00000000-0000-0000-0000-000000000000}"/>
          </ac:picMkLst>
        </pc:picChg>
        <pc:picChg chg="mod">
          <ac:chgData name="James Coll" userId="ceb10041-320a-4cf9-b1ee-2fafcb901b13" providerId="ADAL" clId="{12817755-9A46-4C36-8333-89D270446BB8}" dt="2018-01-30T16:39:44.319" v="73" actId="1076"/>
          <ac:picMkLst>
            <pc:docMk/>
            <pc:sldMk cId="790241269" sldId="295"/>
            <ac:picMk id="7" creationId="{00000000-0000-0000-0000-000000000000}"/>
          </ac:picMkLst>
        </pc:picChg>
        <pc:picChg chg="mod">
          <ac:chgData name="James Coll" userId="ceb10041-320a-4cf9-b1ee-2fafcb901b13" providerId="ADAL" clId="{12817755-9A46-4C36-8333-89D270446BB8}" dt="2018-01-30T16:39:25.657" v="68" actId="1076"/>
          <ac:picMkLst>
            <pc:docMk/>
            <pc:sldMk cId="790241269" sldId="295"/>
            <ac:picMk id="45058" creationId="{00000000-0000-0000-0000-000000000000}"/>
          </ac:picMkLst>
        </pc:picChg>
      </pc:sldChg>
      <pc:sldChg chg="del">
        <pc:chgData name="James Coll" userId="ceb10041-320a-4cf9-b1ee-2fafcb901b13" providerId="ADAL" clId="{12817755-9A46-4C36-8333-89D270446BB8}" dt="2018-01-30T16:40:15.555" v="80" actId="2696"/>
        <pc:sldMkLst>
          <pc:docMk/>
          <pc:sldMk cId="3676512593" sldId="296"/>
        </pc:sldMkLst>
      </pc:sldChg>
      <pc:sldChg chg="modSp">
        <pc:chgData name="James Coll" userId="ceb10041-320a-4cf9-b1ee-2fafcb901b13" providerId="ADAL" clId="{12817755-9A46-4C36-8333-89D270446BB8}" dt="2018-01-30T16:40:24.415" v="81" actId="1076"/>
        <pc:sldMkLst>
          <pc:docMk/>
          <pc:sldMk cId="629168713" sldId="298"/>
        </pc:sldMkLst>
        <pc:picChg chg="mod">
          <ac:chgData name="James Coll" userId="ceb10041-320a-4cf9-b1ee-2fafcb901b13" providerId="ADAL" clId="{12817755-9A46-4C36-8333-89D270446BB8}" dt="2018-01-30T16:40:24.415" v="81" actId="1076"/>
          <ac:picMkLst>
            <pc:docMk/>
            <pc:sldMk cId="629168713" sldId="298"/>
            <ac:picMk id="4099" creationId="{00000000-0000-0000-0000-000000000000}"/>
          </ac:picMkLst>
        </pc:picChg>
      </pc:sldChg>
    </pc:docChg>
  </pc:docChgLst>
  <pc:docChgLst>
    <pc:chgData name="James Coll" userId="ceb10041-320a-4cf9-b1ee-2fafcb901b13" providerId="ADAL" clId="{1A41FF6F-587E-40F7-907E-EA5833C1C0B3}"/>
    <pc:docChg chg="undo custSel addSld delSld modSld sldOrd delSection modSection">
      <pc:chgData name="James Coll" userId="ceb10041-320a-4cf9-b1ee-2fafcb901b13" providerId="ADAL" clId="{1A41FF6F-587E-40F7-907E-EA5833C1C0B3}" dt="2018-01-30T05:52:58.558" v="3479"/>
      <pc:docMkLst>
        <pc:docMk/>
      </pc:docMkLst>
      <pc:sldChg chg="modSp add">
        <pc:chgData name="James Coll" userId="ceb10041-320a-4cf9-b1ee-2fafcb901b13" providerId="ADAL" clId="{1A41FF6F-587E-40F7-907E-EA5833C1C0B3}" dt="2018-01-25T16:38:03.291" v="3078" actId="15"/>
        <pc:sldMkLst>
          <pc:docMk/>
          <pc:sldMk cId="1721459764" sldId="256"/>
        </pc:sldMkLst>
        <pc:spChg chg="mod">
          <ac:chgData name="James Coll" userId="ceb10041-320a-4cf9-b1ee-2fafcb901b13" providerId="ADAL" clId="{1A41FF6F-587E-40F7-907E-EA5833C1C0B3}" dt="2018-01-25T16:38:03.291" v="3078" actId="15"/>
          <ac:spMkLst>
            <pc:docMk/>
            <pc:sldMk cId="1721459764" sldId="256"/>
            <ac:spMk id="3" creationId="{048C2E57-C184-4724-B513-A09EC09850F1}"/>
          </ac:spMkLst>
        </pc:spChg>
      </pc:sldChg>
      <pc:sldChg chg="modSp add">
        <pc:chgData name="James Coll" userId="ceb10041-320a-4cf9-b1ee-2fafcb901b13" providerId="ADAL" clId="{1A41FF6F-587E-40F7-907E-EA5833C1C0B3}" dt="2018-01-25T15:49:33.678" v="2321" actId="313"/>
        <pc:sldMkLst>
          <pc:docMk/>
          <pc:sldMk cId="3599344017" sldId="257"/>
        </pc:sldMkLst>
        <pc:spChg chg="mod">
          <ac:chgData name="James Coll" userId="ceb10041-320a-4cf9-b1ee-2fafcb901b13" providerId="ADAL" clId="{1A41FF6F-587E-40F7-907E-EA5833C1C0B3}" dt="2018-01-24T21:16:48.154" v="58" actId="20577"/>
          <ac:spMkLst>
            <pc:docMk/>
            <pc:sldMk cId="3599344017" sldId="257"/>
            <ac:spMk id="2" creationId="{2AF46F3E-BEF0-4CCF-B543-AD7663FCD96C}"/>
          </ac:spMkLst>
        </pc:spChg>
        <pc:spChg chg="mod">
          <ac:chgData name="James Coll" userId="ceb10041-320a-4cf9-b1ee-2fafcb901b13" providerId="ADAL" clId="{1A41FF6F-587E-40F7-907E-EA5833C1C0B3}" dt="2018-01-25T15:49:33.678" v="2321" actId="313"/>
          <ac:spMkLst>
            <pc:docMk/>
            <pc:sldMk cId="3599344017" sldId="257"/>
            <ac:spMk id="3" creationId="{C5F00EB7-70F0-4695-94B3-014D105F32F6}"/>
          </ac:spMkLst>
        </pc:spChg>
      </pc:sldChg>
      <pc:sldChg chg="addSp delSp modSp add modAnim modNotesTx">
        <pc:chgData name="James Coll" userId="ceb10041-320a-4cf9-b1ee-2fafcb901b13" providerId="ADAL" clId="{1A41FF6F-587E-40F7-907E-EA5833C1C0B3}" dt="2018-01-30T03:40:40.548" v="3181"/>
        <pc:sldMkLst>
          <pc:docMk/>
          <pc:sldMk cId="1746848117" sldId="258"/>
        </pc:sldMkLst>
        <pc:spChg chg="mod">
          <ac:chgData name="James Coll" userId="ceb10041-320a-4cf9-b1ee-2fafcb901b13" providerId="ADAL" clId="{1A41FF6F-587E-40F7-907E-EA5833C1C0B3}" dt="2018-01-24T21:22:30.352" v="770" actId="20577"/>
          <ac:spMkLst>
            <pc:docMk/>
            <pc:sldMk cId="1746848117" sldId="258"/>
            <ac:spMk id="2" creationId="{D532DAB0-CFEC-4F34-B01D-5B5E77C3DD47}"/>
          </ac:spMkLst>
        </pc:spChg>
        <pc:spChg chg="mod">
          <ac:chgData name="James Coll" userId="ceb10041-320a-4cf9-b1ee-2fafcb901b13" providerId="ADAL" clId="{1A41FF6F-587E-40F7-907E-EA5833C1C0B3}" dt="2018-01-30T03:29:32.444" v="3155" actId="20577"/>
          <ac:spMkLst>
            <pc:docMk/>
            <pc:sldMk cId="1746848117" sldId="258"/>
            <ac:spMk id="3" creationId="{3E7DECE0-F772-49AE-86C3-607ED706B532}"/>
          </ac:spMkLst>
        </pc:spChg>
        <pc:spChg chg="add del">
          <ac:chgData name="James Coll" userId="ceb10041-320a-4cf9-b1ee-2fafcb901b13" providerId="ADAL" clId="{1A41FF6F-587E-40F7-907E-EA5833C1C0B3}" dt="2018-01-30T03:26:46.130" v="3135"/>
          <ac:spMkLst>
            <pc:docMk/>
            <pc:sldMk cId="1746848117" sldId="258"/>
            <ac:spMk id="4" creationId="{5B7E825B-0086-4A34-AFC7-FEC8C754BE02}"/>
          </ac:spMkLst>
        </pc:spChg>
        <pc:spChg chg="add del">
          <ac:chgData name="James Coll" userId="ceb10041-320a-4cf9-b1ee-2fafcb901b13" providerId="ADAL" clId="{1A41FF6F-587E-40F7-907E-EA5833C1C0B3}" dt="2018-01-30T03:27:21.380" v="3139"/>
          <ac:spMkLst>
            <pc:docMk/>
            <pc:sldMk cId="1746848117" sldId="258"/>
            <ac:spMk id="5" creationId="{220ACF50-E830-41FC-B14D-B42A40BB15E1}"/>
          </ac:spMkLst>
        </pc:spChg>
        <pc:spChg chg="add del">
          <ac:chgData name="James Coll" userId="ceb10041-320a-4cf9-b1ee-2fafcb901b13" providerId="ADAL" clId="{1A41FF6F-587E-40F7-907E-EA5833C1C0B3}" dt="2018-01-30T03:28:24.913" v="3143"/>
          <ac:spMkLst>
            <pc:docMk/>
            <pc:sldMk cId="1746848117" sldId="258"/>
            <ac:spMk id="6" creationId="{696049B0-991A-4F86-9619-9C38DF35D339}"/>
          </ac:spMkLst>
        </pc:spChg>
        <pc:spChg chg="add del mod">
          <ac:chgData name="James Coll" userId="ceb10041-320a-4cf9-b1ee-2fafcb901b13" providerId="ADAL" clId="{1A41FF6F-587E-40F7-907E-EA5833C1C0B3}" dt="2018-01-30T03:37:53.857" v="3166"/>
          <ac:spMkLst>
            <pc:docMk/>
            <pc:sldMk cId="1746848117" sldId="258"/>
            <ac:spMk id="7" creationId="{07B7E6AE-1D1F-4A36-A9B0-3D1CFB90E67B}"/>
          </ac:spMkLst>
        </pc:spChg>
        <pc:spChg chg="add del">
          <ac:chgData name="James Coll" userId="ceb10041-320a-4cf9-b1ee-2fafcb901b13" providerId="ADAL" clId="{1A41FF6F-587E-40F7-907E-EA5833C1C0B3}" dt="2018-01-30T03:38:06.275" v="3168"/>
          <ac:spMkLst>
            <pc:docMk/>
            <pc:sldMk cId="1746848117" sldId="258"/>
            <ac:spMk id="8" creationId="{972041A7-75FE-424F-BB5E-E484A94B500F}"/>
          </ac:spMkLst>
        </pc:spChg>
        <pc:picChg chg="add mod">
          <ac:chgData name="James Coll" userId="ceb10041-320a-4cf9-b1ee-2fafcb901b13" providerId="ADAL" clId="{1A41FF6F-587E-40F7-907E-EA5833C1C0B3}" dt="2018-01-30T03:39:06.732" v="3172" actId="1076"/>
          <ac:picMkLst>
            <pc:docMk/>
            <pc:sldMk cId="1746848117" sldId="258"/>
            <ac:picMk id="10" creationId="{BBF465C1-4735-4EFD-8A1F-1DD254F8E8BB}"/>
          </ac:picMkLst>
        </pc:picChg>
        <pc:picChg chg="add mod">
          <ac:chgData name="James Coll" userId="ceb10041-320a-4cf9-b1ee-2fafcb901b13" providerId="ADAL" clId="{1A41FF6F-587E-40F7-907E-EA5833C1C0B3}" dt="2018-01-30T03:37:52.904" v="3165" actId="1076"/>
          <ac:picMkLst>
            <pc:docMk/>
            <pc:sldMk cId="1746848117" sldId="258"/>
            <ac:picMk id="7170" creationId="{D723A4E7-F1D7-4D8A-8121-9BF09CA9900A}"/>
          </ac:picMkLst>
        </pc:picChg>
      </pc:sldChg>
      <pc:sldChg chg="modSp add">
        <pc:chgData name="James Coll" userId="ceb10041-320a-4cf9-b1ee-2fafcb901b13" providerId="ADAL" clId="{1A41FF6F-587E-40F7-907E-EA5833C1C0B3}" dt="2018-01-30T03:42:19.871" v="3230" actId="20577"/>
        <pc:sldMkLst>
          <pc:docMk/>
          <pc:sldMk cId="976624401" sldId="259"/>
        </pc:sldMkLst>
        <pc:spChg chg="mod">
          <ac:chgData name="James Coll" userId="ceb10041-320a-4cf9-b1ee-2fafcb901b13" providerId="ADAL" clId="{1A41FF6F-587E-40F7-907E-EA5833C1C0B3}" dt="2018-01-24T21:28:52.216" v="1332" actId="20577"/>
          <ac:spMkLst>
            <pc:docMk/>
            <pc:sldMk cId="976624401" sldId="259"/>
            <ac:spMk id="2" creationId="{5A45080C-7B08-4C42-8022-ABD5AAA201FC}"/>
          </ac:spMkLst>
        </pc:spChg>
        <pc:spChg chg="mod">
          <ac:chgData name="James Coll" userId="ceb10041-320a-4cf9-b1ee-2fafcb901b13" providerId="ADAL" clId="{1A41FF6F-587E-40F7-907E-EA5833C1C0B3}" dt="2018-01-30T03:42:19.871" v="3230" actId="20577"/>
          <ac:spMkLst>
            <pc:docMk/>
            <pc:sldMk cId="976624401" sldId="259"/>
            <ac:spMk id="3" creationId="{DE9168BD-9DFE-4236-9D34-3712E710EA17}"/>
          </ac:spMkLst>
        </pc:spChg>
      </pc:sldChg>
      <pc:sldChg chg="addSp delSp modSp add">
        <pc:chgData name="James Coll" userId="ceb10041-320a-4cf9-b1ee-2fafcb901b13" providerId="ADAL" clId="{1A41FF6F-587E-40F7-907E-EA5833C1C0B3}" dt="2018-01-30T03:43:48.404" v="3237" actId="14100"/>
        <pc:sldMkLst>
          <pc:docMk/>
          <pc:sldMk cId="1208668716" sldId="260"/>
        </pc:sldMkLst>
        <pc:spChg chg="mod">
          <ac:chgData name="James Coll" userId="ceb10041-320a-4cf9-b1ee-2fafcb901b13" providerId="ADAL" clId="{1A41FF6F-587E-40F7-907E-EA5833C1C0B3}" dt="2018-01-25T16:15:40.240" v="2367" actId="20577"/>
          <ac:spMkLst>
            <pc:docMk/>
            <pc:sldMk cId="1208668716" sldId="260"/>
            <ac:spMk id="2" creationId="{2EBCF4DA-F623-4FE3-8D0C-F2A639AD2A00}"/>
          </ac:spMkLst>
        </pc:spChg>
        <pc:spChg chg="del">
          <ac:chgData name="James Coll" userId="ceb10041-320a-4cf9-b1ee-2fafcb901b13" providerId="ADAL" clId="{1A41FF6F-587E-40F7-907E-EA5833C1C0B3}" dt="2018-01-30T03:43:33.633" v="3233" actId="14100"/>
          <ac:spMkLst>
            <pc:docMk/>
            <pc:sldMk cId="1208668716" sldId="260"/>
            <ac:spMk id="3" creationId="{506196D7-9B26-4F5F-9903-BDC71731E6A3}"/>
          </ac:spMkLst>
        </pc:spChg>
        <pc:spChg chg="add del">
          <ac:chgData name="James Coll" userId="ceb10041-320a-4cf9-b1ee-2fafcb901b13" providerId="ADAL" clId="{1A41FF6F-587E-40F7-907E-EA5833C1C0B3}" dt="2018-01-25T15:50:59.447" v="2324" actId="14100"/>
          <ac:spMkLst>
            <pc:docMk/>
            <pc:sldMk cId="1208668716" sldId="260"/>
            <ac:spMk id="5" creationId="{5A1063C8-7D79-4045-98FD-0F9BC7A7DB69}"/>
          </ac:spMkLst>
        </pc:spChg>
        <pc:picChg chg="add mod modCrop">
          <ac:chgData name="James Coll" userId="ceb10041-320a-4cf9-b1ee-2fafcb901b13" providerId="ADAL" clId="{1A41FF6F-587E-40F7-907E-EA5833C1C0B3}" dt="2018-01-30T03:43:42.081" v="3235" actId="14100"/>
          <ac:picMkLst>
            <pc:docMk/>
            <pc:sldMk cId="1208668716" sldId="260"/>
            <ac:picMk id="4" creationId="{EF8C10A8-098E-4997-977E-07ACA7F814D7}"/>
          </ac:picMkLst>
        </pc:picChg>
        <pc:picChg chg="add mod">
          <ac:chgData name="James Coll" userId="ceb10041-320a-4cf9-b1ee-2fafcb901b13" providerId="ADAL" clId="{1A41FF6F-587E-40F7-907E-EA5833C1C0B3}" dt="2018-01-30T03:43:36.543" v="3234" actId="1076"/>
          <ac:picMkLst>
            <pc:docMk/>
            <pc:sldMk cId="1208668716" sldId="260"/>
            <ac:picMk id="7" creationId="{92B30C68-192E-40F2-9BFA-3322F82578AC}"/>
          </ac:picMkLst>
        </pc:picChg>
        <pc:picChg chg="add mod">
          <ac:chgData name="James Coll" userId="ceb10041-320a-4cf9-b1ee-2fafcb901b13" providerId="ADAL" clId="{1A41FF6F-587E-40F7-907E-EA5833C1C0B3}" dt="2018-01-30T03:43:48.404" v="3237" actId="14100"/>
          <ac:picMkLst>
            <pc:docMk/>
            <pc:sldMk cId="1208668716" sldId="260"/>
            <ac:picMk id="1028" creationId="{2359E7AF-2475-48F4-8053-2ECFC4E250C2}"/>
          </ac:picMkLst>
        </pc:picChg>
      </pc:sldChg>
      <pc:sldChg chg="addSp modSp add ord modAnim">
        <pc:chgData name="James Coll" userId="ceb10041-320a-4cf9-b1ee-2fafcb901b13" providerId="ADAL" clId="{1A41FF6F-587E-40F7-907E-EA5833C1C0B3}" dt="2018-01-30T03:46:10.044" v="3255"/>
        <pc:sldMkLst>
          <pc:docMk/>
          <pc:sldMk cId="2809611159" sldId="261"/>
        </pc:sldMkLst>
        <pc:spChg chg="mod">
          <ac:chgData name="James Coll" userId="ceb10041-320a-4cf9-b1ee-2fafcb901b13" providerId="ADAL" clId="{1A41FF6F-587E-40F7-907E-EA5833C1C0B3}" dt="2018-01-24T21:38:43.611" v="1728" actId="20577"/>
          <ac:spMkLst>
            <pc:docMk/>
            <pc:sldMk cId="2809611159" sldId="261"/>
            <ac:spMk id="2" creationId="{19D6C4F3-5E47-451C-B0AD-F61433BAD53A}"/>
          </ac:spMkLst>
        </pc:spChg>
        <pc:spChg chg="mod">
          <ac:chgData name="James Coll" userId="ceb10041-320a-4cf9-b1ee-2fafcb901b13" providerId="ADAL" clId="{1A41FF6F-587E-40F7-907E-EA5833C1C0B3}" dt="2018-01-25T15:51:29.564" v="2329" actId="313"/>
          <ac:spMkLst>
            <pc:docMk/>
            <pc:sldMk cId="2809611159" sldId="261"/>
            <ac:spMk id="3" creationId="{0694513A-BD1C-4BAA-8E5A-60DD3A55D82D}"/>
          </ac:spMkLst>
        </pc:spChg>
        <pc:picChg chg="add mod">
          <ac:chgData name="James Coll" userId="ceb10041-320a-4cf9-b1ee-2fafcb901b13" providerId="ADAL" clId="{1A41FF6F-587E-40F7-907E-EA5833C1C0B3}" dt="2018-01-25T16:35:29.907" v="3023" actId="1076"/>
          <ac:picMkLst>
            <pc:docMk/>
            <pc:sldMk cId="2809611159" sldId="261"/>
            <ac:picMk id="4" creationId="{4D12AA5C-F574-4289-9246-9423108BE045}"/>
          </ac:picMkLst>
        </pc:picChg>
      </pc:sldChg>
      <pc:sldChg chg="addSp modSp add ord">
        <pc:chgData name="James Coll" userId="ceb10041-320a-4cf9-b1ee-2fafcb901b13" providerId="ADAL" clId="{1A41FF6F-587E-40F7-907E-EA5833C1C0B3}" dt="2018-01-30T04:54:57.698" v="3265" actId="14100"/>
        <pc:sldMkLst>
          <pc:docMk/>
          <pc:sldMk cId="2743818852" sldId="262"/>
        </pc:sldMkLst>
        <pc:spChg chg="mod">
          <ac:chgData name="James Coll" userId="ceb10041-320a-4cf9-b1ee-2fafcb901b13" providerId="ADAL" clId="{1A41FF6F-587E-40F7-907E-EA5833C1C0B3}" dt="2018-01-24T21:45:00.612" v="2319" actId="313"/>
          <ac:spMkLst>
            <pc:docMk/>
            <pc:sldMk cId="2743818852" sldId="262"/>
            <ac:spMk id="2" creationId="{FDE5F731-2775-4540-B0A9-A8370AE19BF5}"/>
          </ac:spMkLst>
        </pc:spChg>
        <pc:spChg chg="mod">
          <ac:chgData name="James Coll" userId="ceb10041-320a-4cf9-b1ee-2fafcb901b13" providerId="ADAL" clId="{1A41FF6F-587E-40F7-907E-EA5833C1C0B3}" dt="2018-01-30T04:54:57.698" v="3265" actId="14100"/>
          <ac:spMkLst>
            <pc:docMk/>
            <pc:sldMk cId="2743818852" sldId="262"/>
            <ac:spMk id="3" creationId="{0BF6D98B-47DB-4BB0-B340-C5364F09B990}"/>
          </ac:spMkLst>
        </pc:spChg>
        <pc:picChg chg="add mod">
          <ac:chgData name="James Coll" userId="ceb10041-320a-4cf9-b1ee-2fafcb901b13" providerId="ADAL" clId="{1A41FF6F-587E-40F7-907E-EA5833C1C0B3}" dt="2018-01-25T16:45:23.404" v="3091" actId="1076"/>
          <ac:picMkLst>
            <pc:docMk/>
            <pc:sldMk cId="2743818852" sldId="262"/>
            <ac:picMk id="4" creationId="{A8197AE2-1EA7-479B-B398-57574AFBAC15}"/>
          </ac:picMkLst>
        </pc:picChg>
      </pc:sldChg>
      <pc:sldChg chg="addSp modSp add">
        <pc:chgData name="James Coll" userId="ceb10041-320a-4cf9-b1ee-2fafcb901b13" providerId="ADAL" clId="{1A41FF6F-587E-40F7-907E-EA5833C1C0B3}" dt="2018-01-25T16:43:34.965" v="3080" actId="1076"/>
        <pc:sldMkLst>
          <pc:docMk/>
          <pc:sldMk cId="4025314844" sldId="263"/>
        </pc:sldMkLst>
        <pc:spChg chg="mod">
          <ac:chgData name="James Coll" userId="ceb10041-320a-4cf9-b1ee-2fafcb901b13" providerId="ADAL" clId="{1A41FF6F-587E-40F7-907E-EA5833C1C0B3}" dt="2018-01-24T21:44:41.115" v="2316" actId="313"/>
          <ac:spMkLst>
            <pc:docMk/>
            <pc:sldMk cId="4025314844" sldId="263"/>
            <ac:spMk id="3" creationId="{DD352B84-F64C-469A-A9AB-C84DB6477F59}"/>
          </ac:spMkLst>
        </pc:spChg>
        <pc:picChg chg="add mod">
          <ac:chgData name="James Coll" userId="ceb10041-320a-4cf9-b1ee-2fafcb901b13" providerId="ADAL" clId="{1A41FF6F-587E-40F7-907E-EA5833C1C0B3}" dt="2018-01-25T16:43:34.965" v="3080" actId="1076"/>
          <ac:picMkLst>
            <pc:docMk/>
            <pc:sldMk cId="4025314844" sldId="263"/>
            <ac:picMk id="4" creationId="{462B9C0C-8719-4DDE-AE54-5859DFAD82A1}"/>
          </ac:picMkLst>
        </pc:picChg>
      </pc:sldChg>
      <pc:sldChg chg="addSp add del ord">
        <pc:chgData name="James Coll" userId="ceb10041-320a-4cf9-b1ee-2fafcb901b13" providerId="ADAL" clId="{1A41FF6F-587E-40F7-907E-EA5833C1C0B3}" dt="2018-01-30T03:43:54.776" v="3238" actId="2696"/>
        <pc:sldMkLst>
          <pc:docMk/>
          <pc:sldMk cId="3508739271" sldId="264"/>
        </pc:sldMkLst>
        <pc:picChg chg="add">
          <ac:chgData name="James Coll" userId="ceb10041-320a-4cf9-b1ee-2fafcb901b13" providerId="ADAL" clId="{1A41FF6F-587E-40F7-907E-EA5833C1C0B3}" dt="2018-01-25T16:07:42.233" v="2334" actId="2696"/>
          <ac:picMkLst>
            <pc:docMk/>
            <pc:sldMk cId="3508739271" sldId="264"/>
            <ac:picMk id="3074" creationId="{7BA4DB63-A168-4D6E-9529-F33D8B00F2C5}"/>
          </ac:picMkLst>
        </pc:picChg>
      </pc:sldChg>
      <pc:sldChg chg="addSp delSp modSp add ord">
        <pc:chgData name="James Coll" userId="ceb10041-320a-4cf9-b1ee-2fafcb901b13" providerId="ADAL" clId="{1A41FF6F-587E-40F7-907E-EA5833C1C0B3}" dt="2018-01-30T05:01:32.021" v="3287" actId="1076"/>
        <pc:sldMkLst>
          <pc:docMk/>
          <pc:sldMk cId="3679541968" sldId="266"/>
        </pc:sldMkLst>
        <pc:picChg chg="add mod">
          <ac:chgData name="James Coll" userId="ceb10041-320a-4cf9-b1ee-2fafcb901b13" providerId="ADAL" clId="{1A41FF6F-587E-40F7-907E-EA5833C1C0B3}" dt="2018-01-30T05:01:32.021" v="3287" actId="1076"/>
          <ac:picMkLst>
            <pc:docMk/>
            <pc:sldMk cId="3679541968" sldId="266"/>
            <ac:picMk id="4" creationId="{EEBB5C87-0776-4BC0-A6EC-25C64DE317DE}"/>
          </ac:picMkLst>
        </pc:picChg>
        <pc:picChg chg="add del mod">
          <ac:chgData name="James Coll" userId="ceb10041-320a-4cf9-b1ee-2fafcb901b13" providerId="ADAL" clId="{1A41FF6F-587E-40F7-907E-EA5833C1C0B3}" dt="2018-01-25T16:44:06.357" v="3083" actId="478"/>
          <ac:picMkLst>
            <pc:docMk/>
            <pc:sldMk cId="3679541968" sldId="266"/>
            <ac:picMk id="2050" creationId="{C9D8132E-0ABF-408F-8AFE-0CA47B3A4D26}"/>
          </ac:picMkLst>
        </pc:picChg>
        <pc:picChg chg="add del mod">
          <ac:chgData name="James Coll" userId="ceb10041-320a-4cf9-b1ee-2fafcb901b13" providerId="ADAL" clId="{1A41FF6F-587E-40F7-907E-EA5833C1C0B3}" dt="2018-01-25T16:44:05.644" v="3082" actId="478"/>
          <ac:picMkLst>
            <pc:docMk/>
            <pc:sldMk cId="3679541968" sldId="266"/>
            <ac:picMk id="2052" creationId="{5B1E0E34-B067-4C16-BF97-66A4401B3D6F}"/>
          </ac:picMkLst>
        </pc:picChg>
        <pc:picChg chg="add mod">
          <ac:chgData name="James Coll" userId="ceb10041-320a-4cf9-b1ee-2fafcb901b13" providerId="ADAL" clId="{1A41FF6F-587E-40F7-907E-EA5833C1C0B3}" dt="2018-01-25T16:44:12.449" v="3084" actId="1076"/>
          <ac:picMkLst>
            <pc:docMk/>
            <pc:sldMk cId="3679541968" sldId="266"/>
            <ac:picMk id="2054" creationId="{464058E1-AC27-422D-AF15-1BF1F36F7747}"/>
          </ac:picMkLst>
        </pc:picChg>
        <pc:picChg chg="add mod">
          <ac:chgData name="James Coll" userId="ceb10041-320a-4cf9-b1ee-2fafcb901b13" providerId="ADAL" clId="{1A41FF6F-587E-40F7-907E-EA5833C1C0B3}" dt="2018-01-30T05:01:29.671" v="3286" actId="1076"/>
          <ac:picMkLst>
            <pc:docMk/>
            <pc:sldMk cId="3679541968" sldId="266"/>
            <ac:picMk id="2056" creationId="{9A22930E-723E-4A63-931E-A1689B11BFAF}"/>
          </ac:picMkLst>
        </pc:picChg>
      </pc:sldChg>
      <pc:sldChg chg="addSp delSp modSp add ord">
        <pc:chgData name="James Coll" userId="ceb10041-320a-4cf9-b1ee-2fafcb901b13" providerId="ADAL" clId="{1A41FF6F-587E-40F7-907E-EA5833C1C0B3}" dt="2018-01-30T03:48:13.131" v="3256"/>
        <pc:sldMkLst>
          <pc:docMk/>
          <pc:sldMk cId="2039204870" sldId="267"/>
        </pc:sldMkLst>
        <pc:spChg chg="del">
          <ac:chgData name="James Coll" userId="ceb10041-320a-4cf9-b1ee-2fafcb901b13" providerId="ADAL" clId="{1A41FF6F-587E-40F7-907E-EA5833C1C0B3}" dt="2018-01-30T03:44:39.698" v="3241"/>
          <ac:spMkLst>
            <pc:docMk/>
            <pc:sldMk cId="2039204870" sldId="267"/>
            <ac:spMk id="2" creationId="{BAB3185D-573A-4F3D-BCE7-910B3F9A97D2}"/>
          </ac:spMkLst>
        </pc:spChg>
        <pc:spChg chg="del">
          <ac:chgData name="James Coll" userId="ceb10041-320a-4cf9-b1ee-2fafcb901b13" providerId="ADAL" clId="{1A41FF6F-587E-40F7-907E-EA5833C1C0B3}" dt="2018-01-30T03:44:39.698" v="3241"/>
          <ac:spMkLst>
            <pc:docMk/>
            <pc:sldMk cId="2039204870" sldId="267"/>
            <ac:spMk id="3" creationId="{CFD9F83B-1411-47E4-AED2-BC34BE88AA73}"/>
          </ac:spMkLst>
        </pc:spChg>
        <pc:spChg chg="add mod">
          <ac:chgData name="James Coll" userId="ceb10041-320a-4cf9-b1ee-2fafcb901b13" providerId="ADAL" clId="{1A41FF6F-587E-40F7-907E-EA5833C1C0B3}" dt="2018-01-30T03:44:39.698" v="3241"/>
          <ac:spMkLst>
            <pc:docMk/>
            <pc:sldMk cId="2039204870" sldId="267"/>
            <ac:spMk id="4" creationId="{4E478D8E-F307-44B6-9C10-B4D873165957}"/>
          </ac:spMkLst>
        </pc:spChg>
        <pc:spChg chg="add del mod">
          <ac:chgData name="James Coll" userId="ceb10041-320a-4cf9-b1ee-2fafcb901b13" providerId="ADAL" clId="{1A41FF6F-587E-40F7-907E-EA5833C1C0B3}" dt="2018-01-30T03:45:07.281" v="3250"/>
          <ac:spMkLst>
            <pc:docMk/>
            <pc:sldMk cId="2039204870" sldId="267"/>
            <ac:spMk id="5" creationId="{BF06DA2B-C46A-4FD6-8C44-4239265A05D6}"/>
          </ac:spMkLst>
        </pc:spChg>
        <pc:spChg chg="add del mod">
          <ac:chgData name="James Coll" userId="ceb10041-320a-4cf9-b1ee-2fafcb901b13" providerId="ADAL" clId="{1A41FF6F-587E-40F7-907E-EA5833C1C0B3}" dt="2018-01-30T03:45:11.601" v="3253"/>
          <ac:spMkLst>
            <pc:docMk/>
            <pc:sldMk cId="2039204870" sldId="267"/>
            <ac:spMk id="6" creationId="{606F4150-D379-4F2A-ABD5-B2182A405FF5}"/>
          </ac:spMkLst>
        </pc:spChg>
        <pc:picChg chg="add del mod">
          <ac:chgData name="James Coll" userId="ceb10041-320a-4cf9-b1ee-2fafcb901b13" providerId="ADAL" clId="{1A41FF6F-587E-40F7-907E-EA5833C1C0B3}" dt="2018-01-30T03:45:00.558" v="3248"/>
          <ac:picMkLst>
            <pc:docMk/>
            <pc:sldMk cId="2039204870" sldId="267"/>
            <ac:picMk id="9" creationId="{4A9281EA-F571-4175-B1DF-B4DDAFEA5661}"/>
          </ac:picMkLst>
        </pc:picChg>
        <pc:picChg chg="add">
          <ac:chgData name="James Coll" userId="ceb10041-320a-4cf9-b1ee-2fafcb901b13" providerId="ADAL" clId="{1A41FF6F-587E-40F7-907E-EA5833C1C0B3}" dt="2018-01-30T03:45:07.281" v="3250"/>
          <ac:picMkLst>
            <pc:docMk/>
            <pc:sldMk cId="2039204870" sldId="267"/>
            <ac:picMk id="12" creationId="{87DBB111-0938-481B-8876-C05CD6DCFAAF}"/>
          </ac:picMkLst>
        </pc:picChg>
        <pc:picChg chg="add">
          <ac:chgData name="James Coll" userId="ceb10041-320a-4cf9-b1ee-2fafcb901b13" providerId="ADAL" clId="{1A41FF6F-587E-40F7-907E-EA5833C1C0B3}" dt="2018-01-30T03:45:11.601" v="3253"/>
          <ac:picMkLst>
            <pc:docMk/>
            <pc:sldMk cId="2039204870" sldId="267"/>
            <ac:picMk id="13" creationId="{82935FBD-C586-4715-BCD3-62A51BBE7A4F}"/>
          </ac:picMkLst>
        </pc:picChg>
        <pc:picChg chg="add del mod">
          <ac:chgData name="James Coll" userId="ceb10041-320a-4cf9-b1ee-2fafcb901b13" providerId="ADAL" clId="{1A41FF6F-587E-40F7-907E-EA5833C1C0B3}" dt="2018-01-30T03:48:13.131" v="3256"/>
          <ac:picMkLst>
            <pc:docMk/>
            <pc:sldMk cId="2039204870" sldId="267"/>
            <ac:picMk id="4098" creationId="{34C6C548-7566-426D-9F66-AB0D93C154E2}"/>
          </ac:picMkLst>
        </pc:picChg>
        <pc:picChg chg="add del mod">
          <ac:chgData name="James Coll" userId="ceb10041-320a-4cf9-b1ee-2fafcb901b13" providerId="ADAL" clId="{1A41FF6F-587E-40F7-907E-EA5833C1C0B3}" dt="2018-01-30T03:45:10.658" v="3252"/>
          <ac:picMkLst>
            <pc:docMk/>
            <pc:sldMk cId="2039204870" sldId="267"/>
            <ac:picMk id="4100" creationId="{E96F24FC-B3A0-4A3D-A925-A5B8BB33FDF9}"/>
          </ac:picMkLst>
        </pc:picChg>
      </pc:sldChg>
      <pc:sldChg chg="addSp delSp modSp add del">
        <pc:chgData name="James Coll" userId="ceb10041-320a-4cf9-b1ee-2fafcb901b13" providerId="ADAL" clId="{1A41FF6F-587E-40F7-907E-EA5833C1C0B3}" dt="2018-01-30T05:14:11.879" v="3294" actId="2696"/>
        <pc:sldMkLst>
          <pc:docMk/>
          <pc:sldMk cId="23463277" sldId="269"/>
        </pc:sldMkLst>
        <pc:spChg chg="mod">
          <ac:chgData name="James Coll" userId="ceb10041-320a-4cf9-b1ee-2fafcb901b13" providerId="ADAL" clId="{1A41FF6F-587E-40F7-907E-EA5833C1C0B3}" dt="2018-01-30T04:57:50.897" v="3281" actId="20577"/>
          <ac:spMkLst>
            <pc:docMk/>
            <pc:sldMk cId="23463277" sldId="269"/>
            <ac:spMk id="2" creationId="{D7018A59-A8A6-4B28-9FF5-C435BDD9D58C}"/>
          </ac:spMkLst>
        </pc:spChg>
        <pc:picChg chg="add del">
          <ac:chgData name="James Coll" userId="ceb10041-320a-4cf9-b1ee-2fafcb901b13" providerId="ADAL" clId="{1A41FF6F-587E-40F7-907E-EA5833C1C0B3}" dt="2018-01-30T03:44:45.128" v="3242" actId="2696"/>
          <ac:picMkLst>
            <pc:docMk/>
            <pc:sldMk cId="23463277" sldId="269"/>
            <ac:picMk id="5122" creationId="{897B33ED-B13F-4893-879F-180B999EFBE3}"/>
          </ac:picMkLst>
        </pc:picChg>
      </pc:sldChg>
      <pc:sldChg chg="addSp delSp modSp add">
        <pc:chgData name="James Coll" userId="ceb10041-320a-4cf9-b1ee-2fafcb901b13" providerId="ADAL" clId="{1A41FF6F-587E-40F7-907E-EA5833C1C0B3}" dt="2018-01-30T03:42:55.155" v="3231" actId="122"/>
        <pc:sldMkLst>
          <pc:docMk/>
          <pc:sldMk cId="3857974933" sldId="270"/>
        </pc:sldMkLst>
        <pc:spChg chg="del">
          <ac:chgData name="James Coll" userId="ceb10041-320a-4cf9-b1ee-2fafcb901b13" providerId="ADAL" clId="{1A41FF6F-587E-40F7-907E-EA5833C1C0B3}" dt="2018-01-25T16:18:44.808" v="2412" actId="122"/>
          <ac:spMkLst>
            <pc:docMk/>
            <pc:sldMk cId="3857974933" sldId="270"/>
            <ac:spMk id="2" creationId="{F2458A68-4B00-428A-83D7-902C85076CA0}"/>
          </ac:spMkLst>
        </pc:spChg>
        <pc:spChg chg="del">
          <ac:chgData name="James Coll" userId="ceb10041-320a-4cf9-b1ee-2fafcb901b13" providerId="ADAL" clId="{1A41FF6F-587E-40F7-907E-EA5833C1C0B3}" dt="2018-01-25T16:18:44.808" v="2412" actId="122"/>
          <ac:spMkLst>
            <pc:docMk/>
            <pc:sldMk cId="3857974933" sldId="270"/>
            <ac:spMk id="3" creationId="{B07CF7DB-938F-4A64-958A-2C172BFCD9CB}"/>
          </ac:spMkLst>
        </pc:spChg>
        <pc:spChg chg="add del mod">
          <ac:chgData name="James Coll" userId="ceb10041-320a-4cf9-b1ee-2fafcb901b13" providerId="ADAL" clId="{1A41FF6F-587E-40F7-907E-EA5833C1C0B3}" dt="2018-01-25T16:18:52.009" v="2413" actId="122"/>
          <ac:spMkLst>
            <pc:docMk/>
            <pc:sldMk cId="3857974933" sldId="270"/>
            <ac:spMk id="4" creationId="{DA2FA1D2-2E17-4F62-81B8-D7AD943A920D}"/>
          </ac:spMkLst>
        </pc:spChg>
        <pc:spChg chg="add del mod">
          <ac:chgData name="James Coll" userId="ceb10041-320a-4cf9-b1ee-2fafcb901b13" providerId="ADAL" clId="{1A41FF6F-587E-40F7-907E-EA5833C1C0B3}" dt="2018-01-25T16:18:52.009" v="2413" actId="122"/>
          <ac:spMkLst>
            <pc:docMk/>
            <pc:sldMk cId="3857974933" sldId="270"/>
            <ac:spMk id="5" creationId="{73BB691B-8E40-48A0-8FDD-7EC20A8D9465}"/>
          </ac:spMkLst>
        </pc:spChg>
        <pc:spChg chg="add del mod">
          <ac:chgData name="James Coll" userId="ceb10041-320a-4cf9-b1ee-2fafcb901b13" providerId="ADAL" clId="{1A41FF6F-587E-40F7-907E-EA5833C1C0B3}" dt="2018-01-25T16:18:52.009" v="2413" actId="122"/>
          <ac:spMkLst>
            <pc:docMk/>
            <pc:sldMk cId="3857974933" sldId="270"/>
            <ac:spMk id="6" creationId="{E91CE3BC-B19F-4BB4-BF0F-29FFA3C45586}"/>
          </ac:spMkLst>
        </pc:spChg>
        <pc:spChg chg="add mod">
          <ac:chgData name="James Coll" userId="ceb10041-320a-4cf9-b1ee-2fafcb901b13" providerId="ADAL" clId="{1A41FF6F-587E-40F7-907E-EA5833C1C0B3}" dt="2018-01-25T16:31:31.979" v="3017" actId="122"/>
          <ac:spMkLst>
            <pc:docMk/>
            <pc:sldMk cId="3857974933" sldId="270"/>
            <ac:spMk id="7" creationId="{0290A00A-BDD7-4B4B-9C57-D8D29825D2BB}"/>
          </ac:spMkLst>
        </pc:spChg>
        <pc:spChg chg="add mod">
          <ac:chgData name="James Coll" userId="ceb10041-320a-4cf9-b1ee-2fafcb901b13" providerId="ADAL" clId="{1A41FF6F-587E-40F7-907E-EA5833C1C0B3}" dt="2018-01-25T16:18:55.236" v="2419" actId="20577"/>
          <ac:spMkLst>
            <pc:docMk/>
            <pc:sldMk cId="3857974933" sldId="270"/>
            <ac:spMk id="8" creationId="{05877C7A-CEE0-4F55-8AC2-57F608B82452}"/>
          </ac:spMkLst>
        </pc:spChg>
        <pc:spChg chg="add mod">
          <ac:chgData name="James Coll" userId="ceb10041-320a-4cf9-b1ee-2fafcb901b13" providerId="ADAL" clId="{1A41FF6F-587E-40F7-907E-EA5833C1C0B3}" dt="2018-01-25T16:30:16.046" v="2981" actId="122"/>
          <ac:spMkLst>
            <pc:docMk/>
            <pc:sldMk cId="3857974933" sldId="270"/>
            <ac:spMk id="9" creationId="{2A27FD20-5FD1-48FB-908A-52DD47251F17}"/>
          </ac:spMkLst>
        </pc:spChg>
        <pc:spChg chg="add mod">
          <ac:chgData name="James Coll" userId="ceb10041-320a-4cf9-b1ee-2fafcb901b13" providerId="ADAL" clId="{1A41FF6F-587E-40F7-907E-EA5833C1C0B3}" dt="2018-01-25T16:18:59.313" v="2425" actId="20577"/>
          <ac:spMkLst>
            <pc:docMk/>
            <pc:sldMk cId="3857974933" sldId="270"/>
            <ac:spMk id="10" creationId="{AAF24105-9AED-4F93-9574-2382D6EBA89C}"/>
          </ac:spMkLst>
        </pc:spChg>
        <pc:spChg chg="add mod">
          <ac:chgData name="James Coll" userId="ceb10041-320a-4cf9-b1ee-2fafcb901b13" providerId="ADAL" clId="{1A41FF6F-587E-40F7-907E-EA5833C1C0B3}" dt="2018-01-25T16:30:20.605" v="2983" actId="122"/>
          <ac:spMkLst>
            <pc:docMk/>
            <pc:sldMk cId="3857974933" sldId="270"/>
            <ac:spMk id="11" creationId="{8B43B839-DD40-4A7E-80F1-BAAF3BA87DD4}"/>
          </ac:spMkLst>
        </pc:spChg>
        <pc:graphicFrameChg chg="add del mod">
          <ac:chgData name="James Coll" userId="ceb10041-320a-4cf9-b1ee-2fafcb901b13" providerId="ADAL" clId="{1A41FF6F-587E-40F7-907E-EA5833C1C0B3}" dt="2018-01-25T16:29:43.413" v="2961" actId="3680"/>
          <ac:graphicFrameMkLst>
            <pc:docMk/>
            <pc:sldMk cId="3857974933" sldId="270"/>
            <ac:graphicFrameMk id="12" creationId="{BCB0C83F-9ED3-4374-A99D-50998FB5BA91}"/>
          </ac:graphicFrameMkLst>
        </pc:graphicFrameChg>
        <pc:graphicFrameChg chg="add mod modGraphic">
          <ac:chgData name="James Coll" userId="ceb10041-320a-4cf9-b1ee-2fafcb901b13" providerId="ADAL" clId="{1A41FF6F-587E-40F7-907E-EA5833C1C0B3}" dt="2018-01-30T03:42:55.155" v="3231" actId="122"/>
          <ac:graphicFrameMkLst>
            <pc:docMk/>
            <pc:sldMk cId="3857974933" sldId="270"/>
            <ac:graphicFrameMk id="13" creationId="{6B8D1123-8F71-4745-8ED7-5D1AD9F593B4}"/>
          </ac:graphicFrameMkLst>
        </pc:graphicFrameChg>
      </pc:sldChg>
      <pc:sldChg chg="addSp delSp modSp add">
        <pc:chgData name="James Coll" userId="ceb10041-320a-4cf9-b1ee-2fafcb901b13" providerId="ADAL" clId="{1A41FF6F-587E-40F7-907E-EA5833C1C0B3}" dt="2018-01-30T03:18:53.869" v="3115" actId="1076"/>
        <pc:sldMkLst>
          <pc:docMk/>
          <pc:sldMk cId="4248155375" sldId="271"/>
        </pc:sldMkLst>
        <pc:picChg chg="add mod modCrop">
          <ac:chgData name="James Coll" userId="ceb10041-320a-4cf9-b1ee-2fafcb901b13" providerId="ADAL" clId="{1A41FF6F-587E-40F7-907E-EA5833C1C0B3}" dt="2018-01-30T03:18:49.625" v="3114" actId="1076"/>
          <ac:picMkLst>
            <pc:docMk/>
            <pc:sldMk cId="4248155375" sldId="271"/>
            <ac:picMk id="4" creationId="{41A2F108-2533-4C9D-B92C-0C007E39ACB6}"/>
          </ac:picMkLst>
        </pc:picChg>
        <pc:picChg chg="add mod modCrop">
          <ac:chgData name="James Coll" userId="ceb10041-320a-4cf9-b1ee-2fafcb901b13" providerId="ADAL" clId="{1A41FF6F-587E-40F7-907E-EA5833C1C0B3}" dt="2018-01-30T03:18:53.869" v="3115" actId="1076"/>
          <ac:picMkLst>
            <pc:docMk/>
            <pc:sldMk cId="4248155375" sldId="271"/>
            <ac:picMk id="5" creationId="{D54BF583-46C8-4464-B5BB-9A0DD9C5F289}"/>
          </ac:picMkLst>
        </pc:picChg>
        <pc:picChg chg="add del">
          <ac:chgData name="James Coll" userId="ceb10041-320a-4cf9-b1ee-2fafcb901b13" providerId="ADAL" clId="{1A41FF6F-587E-40F7-907E-EA5833C1C0B3}" dt="2018-01-30T03:15:13.967" v="3096" actId="478"/>
          <ac:picMkLst>
            <pc:docMk/>
            <pc:sldMk cId="4248155375" sldId="271"/>
            <ac:picMk id="6146" creationId="{1C3397E8-BC55-4117-8C40-0622000DA9F4}"/>
          </ac:picMkLst>
        </pc:picChg>
      </pc:sldChg>
      <pc:sldChg chg="addSp delSp modSp add ord">
        <pc:chgData name="James Coll" userId="ceb10041-320a-4cf9-b1ee-2fafcb901b13" providerId="ADAL" clId="{1A41FF6F-587E-40F7-907E-EA5833C1C0B3}" dt="2018-01-30T04:54:47.164" v="3263"/>
        <pc:sldMkLst>
          <pc:docMk/>
          <pc:sldMk cId="2766306732" sldId="272"/>
        </pc:sldMkLst>
        <pc:spChg chg="del">
          <ac:chgData name="James Coll" userId="ceb10041-320a-4cf9-b1ee-2fafcb901b13" providerId="ADAL" clId="{1A41FF6F-587E-40F7-907E-EA5833C1C0B3}" dt="2018-01-30T03:48:20.768" v="3258"/>
          <ac:spMkLst>
            <pc:docMk/>
            <pc:sldMk cId="2766306732" sldId="272"/>
            <ac:spMk id="2" creationId="{F59C0EA6-BEB4-4F00-83CA-E2707F719D4D}"/>
          </ac:spMkLst>
        </pc:spChg>
        <pc:spChg chg="del">
          <ac:chgData name="James Coll" userId="ceb10041-320a-4cf9-b1ee-2fafcb901b13" providerId="ADAL" clId="{1A41FF6F-587E-40F7-907E-EA5833C1C0B3}" dt="2018-01-30T03:48:20.768" v="3258"/>
          <ac:spMkLst>
            <pc:docMk/>
            <pc:sldMk cId="2766306732" sldId="272"/>
            <ac:spMk id="3" creationId="{BA836B2F-B986-4407-9FCE-F1C47360539C}"/>
          </ac:spMkLst>
        </pc:spChg>
        <pc:spChg chg="del">
          <ac:chgData name="James Coll" userId="ceb10041-320a-4cf9-b1ee-2fafcb901b13" providerId="ADAL" clId="{1A41FF6F-587E-40F7-907E-EA5833C1C0B3}" dt="2018-01-30T03:48:20.768" v="3258"/>
          <ac:spMkLst>
            <pc:docMk/>
            <pc:sldMk cId="2766306732" sldId="272"/>
            <ac:spMk id="4" creationId="{B3D5E7EC-EBB7-4BF3-8EAB-7C13BD93BECB}"/>
          </ac:spMkLst>
        </pc:spChg>
        <pc:spChg chg="add mod">
          <ac:chgData name="James Coll" userId="ceb10041-320a-4cf9-b1ee-2fafcb901b13" providerId="ADAL" clId="{1A41FF6F-587E-40F7-907E-EA5833C1C0B3}" dt="2018-01-30T03:48:20.768" v="3258"/>
          <ac:spMkLst>
            <pc:docMk/>
            <pc:sldMk cId="2766306732" sldId="272"/>
            <ac:spMk id="5" creationId="{0D45EB74-3C88-4021-A85A-6AC23728C2CA}"/>
          </ac:spMkLst>
        </pc:spChg>
        <pc:spChg chg="add mod">
          <ac:chgData name="James Coll" userId="ceb10041-320a-4cf9-b1ee-2fafcb901b13" providerId="ADAL" clId="{1A41FF6F-587E-40F7-907E-EA5833C1C0B3}" dt="2018-01-30T03:48:20.768" v="3258"/>
          <ac:spMkLst>
            <pc:docMk/>
            <pc:sldMk cId="2766306732" sldId="272"/>
            <ac:spMk id="6" creationId="{AA0F012E-7E87-4AA5-9AAB-72E62442941B}"/>
          </ac:spMkLst>
        </pc:spChg>
        <pc:picChg chg="add mod">
          <ac:chgData name="James Coll" userId="ceb10041-320a-4cf9-b1ee-2fafcb901b13" providerId="ADAL" clId="{1A41FF6F-587E-40F7-907E-EA5833C1C0B3}" dt="2018-01-30T03:48:36.731" v="3262" actId="1076"/>
          <ac:picMkLst>
            <pc:docMk/>
            <pc:sldMk cId="2766306732" sldId="272"/>
            <ac:picMk id="7" creationId="{28AC034F-3F3F-45D7-8C58-BD78943572D1}"/>
          </ac:picMkLst>
        </pc:picChg>
      </pc:sldChg>
      <pc:sldChg chg="add del">
        <pc:chgData name="James Coll" userId="ceb10041-320a-4cf9-b1ee-2fafcb901b13" providerId="ADAL" clId="{1A41FF6F-587E-40F7-907E-EA5833C1C0B3}" dt="2018-01-30T05:14:11.870" v="3293" actId="2696"/>
        <pc:sldMkLst>
          <pc:docMk/>
          <pc:sldMk cId="1621406448" sldId="273"/>
        </pc:sldMkLst>
      </pc:sldChg>
      <pc:sldChg chg="add del">
        <pc:chgData name="James Coll" userId="ceb10041-320a-4cf9-b1ee-2fafcb901b13" providerId="ADAL" clId="{1A41FF6F-587E-40F7-907E-EA5833C1C0B3}" dt="2018-01-30T05:14:11.890" v="3295" actId="2696"/>
        <pc:sldMkLst>
          <pc:docMk/>
          <pc:sldMk cId="2752647385" sldId="274"/>
        </pc:sldMkLst>
      </pc:sldChg>
      <pc:sldChg chg="add">
        <pc:chgData name="James Coll" userId="ceb10041-320a-4cf9-b1ee-2fafcb901b13" providerId="ADAL" clId="{1A41FF6F-587E-40F7-907E-EA5833C1C0B3}" dt="2018-01-30T05:03:58.624" v="3289"/>
        <pc:sldMkLst>
          <pc:docMk/>
          <pc:sldMk cId="3460891352" sldId="275"/>
        </pc:sldMkLst>
      </pc:sldChg>
      <pc:sldChg chg="add">
        <pc:chgData name="James Coll" userId="ceb10041-320a-4cf9-b1ee-2fafcb901b13" providerId="ADAL" clId="{1A41FF6F-587E-40F7-907E-EA5833C1C0B3}" dt="2018-01-30T05:03:58.624" v="3289"/>
        <pc:sldMkLst>
          <pc:docMk/>
          <pc:sldMk cId="3309384557" sldId="276"/>
        </pc:sldMkLst>
      </pc:sldChg>
      <pc:sldChg chg="add">
        <pc:chgData name="James Coll" userId="ceb10041-320a-4cf9-b1ee-2fafcb901b13" providerId="ADAL" clId="{1A41FF6F-587E-40F7-907E-EA5833C1C0B3}" dt="2018-01-30T05:03:58.624" v="3289"/>
        <pc:sldMkLst>
          <pc:docMk/>
          <pc:sldMk cId="984006598" sldId="277"/>
        </pc:sldMkLst>
      </pc:sldChg>
      <pc:sldChg chg="add del">
        <pc:chgData name="James Coll" userId="ceb10041-320a-4cf9-b1ee-2fafcb901b13" providerId="ADAL" clId="{1A41FF6F-587E-40F7-907E-EA5833C1C0B3}" dt="2018-01-30T05:06:17.095" v="3292" actId="2696"/>
        <pc:sldMkLst>
          <pc:docMk/>
          <pc:sldMk cId="4211629057" sldId="278"/>
        </pc:sldMkLst>
      </pc:sldChg>
      <pc:sldChg chg="add">
        <pc:chgData name="James Coll" userId="ceb10041-320a-4cf9-b1ee-2fafcb901b13" providerId="ADAL" clId="{1A41FF6F-587E-40F7-907E-EA5833C1C0B3}" dt="2018-01-30T05:06:14.778" v="3291"/>
        <pc:sldMkLst>
          <pc:docMk/>
          <pc:sldMk cId="2099926062" sldId="279"/>
        </pc:sldMkLst>
      </pc:sldChg>
      <pc:sldChg chg="addSp modSp add ord">
        <pc:chgData name="James Coll" userId="ceb10041-320a-4cf9-b1ee-2fafcb901b13" providerId="ADAL" clId="{1A41FF6F-587E-40F7-907E-EA5833C1C0B3}" dt="2018-01-30T05:32:50.286" v="3468" actId="1076"/>
        <pc:sldMkLst>
          <pc:docMk/>
          <pc:sldMk cId="876555879" sldId="280"/>
        </pc:sldMkLst>
        <pc:spChg chg="mod">
          <ac:chgData name="James Coll" userId="ceb10041-320a-4cf9-b1ee-2fafcb901b13" providerId="ADAL" clId="{1A41FF6F-587E-40F7-907E-EA5833C1C0B3}" dt="2018-01-30T05:14:23.841" v="3305" actId="20577"/>
          <ac:spMkLst>
            <pc:docMk/>
            <pc:sldMk cId="876555879" sldId="280"/>
            <ac:spMk id="2" creationId="{56131BDA-41F4-44D0-9874-236839B0CD42}"/>
          </ac:spMkLst>
        </pc:spChg>
        <pc:picChg chg="add mod">
          <ac:chgData name="James Coll" userId="ceb10041-320a-4cf9-b1ee-2fafcb901b13" providerId="ADAL" clId="{1A41FF6F-587E-40F7-907E-EA5833C1C0B3}" dt="2018-01-30T05:17:48.388" v="3310" actId="1076"/>
          <ac:picMkLst>
            <pc:docMk/>
            <pc:sldMk cId="876555879" sldId="280"/>
            <ac:picMk id="8194" creationId="{B6BD03D9-B260-4D58-ACF3-D2C198139136}"/>
          </ac:picMkLst>
        </pc:picChg>
        <pc:picChg chg="add mod">
          <ac:chgData name="James Coll" userId="ceb10041-320a-4cf9-b1ee-2fafcb901b13" providerId="ADAL" clId="{1A41FF6F-587E-40F7-907E-EA5833C1C0B3}" dt="2018-01-30T05:32:50.286" v="3468" actId="1076"/>
          <ac:picMkLst>
            <pc:docMk/>
            <pc:sldMk cId="876555879" sldId="280"/>
            <ac:picMk id="8196" creationId="{1A5DB7D6-2B01-458B-A23B-8D414B44A4A4}"/>
          </ac:picMkLst>
        </pc:picChg>
        <pc:picChg chg="add mod">
          <ac:chgData name="James Coll" userId="ceb10041-320a-4cf9-b1ee-2fafcb901b13" providerId="ADAL" clId="{1A41FF6F-587E-40F7-907E-EA5833C1C0B3}" dt="2018-01-30T05:32:48.110" v="3467" actId="1076"/>
          <ac:picMkLst>
            <pc:docMk/>
            <pc:sldMk cId="876555879" sldId="280"/>
            <ac:picMk id="8198" creationId="{DF0CC602-0823-4839-AC2E-3AA58BAA7F00}"/>
          </ac:picMkLst>
        </pc:picChg>
      </pc:sldChg>
      <pc:sldChg chg="addSp delSp modSp add ord modNotesTx">
        <pc:chgData name="James Coll" userId="ceb10041-320a-4cf9-b1ee-2fafcb901b13" providerId="ADAL" clId="{1A41FF6F-587E-40F7-907E-EA5833C1C0B3}" dt="2018-01-30T05:22:05.130" v="3356" actId="20577"/>
        <pc:sldMkLst>
          <pc:docMk/>
          <pc:sldMk cId="845678287" sldId="281"/>
        </pc:sldMkLst>
        <pc:spChg chg="add mod">
          <ac:chgData name="James Coll" userId="ceb10041-320a-4cf9-b1ee-2fafcb901b13" providerId="ADAL" clId="{1A41FF6F-587E-40F7-907E-EA5833C1C0B3}" dt="2018-01-30T05:20:56.766" v="3322" actId="1076"/>
          <ac:spMkLst>
            <pc:docMk/>
            <pc:sldMk cId="845678287" sldId="281"/>
            <ac:spMk id="4" creationId="{CD00CBFF-7EF3-4236-BA73-6EED1679AC09}"/>
          </ac:spMkLst>
        </pc:spChg>
        <pc:picChg chg="mod">
          <ac:chgData name="James Coll" userId="ceb10041-320a-4cf9-b1ee-2fafcb901b13" providerId="ADAL" clId="{1A41FF6F-587E-40F7-907E-EA5833C1C0B3}" dt="2018-01-30T05:20:56.766" v="3322" actId="1076"/>
          <ac:picMkLst>
            <pc:docMk/>
            <pc:sldMk cId="845678287" sldId="281"/>
            <ac:picMk id="8194" creationId="{B6BD03D9-B260-4D58-ACF3-D2C198139136}"/>
          </ac:picMkLst>
        </pc:picChg>
        <pc:picChg chg="del">
          <ac:chgData name="James Coll" userId="ceb10041-320a-4cf9-b1ee-2fafcb901b13" providerId="ADAL" clId="{1A41FF6F-587E-40F7-907E-EA5833C1C0B3}" dt="2018-01-30T05:18:17.883" v="3314" actId="478"/>
          <ac:picMkLst>
            <pc:docMk/>
            <pc:sldMk cId="845678287" sldId="281"/>
            <ac:picMk id="8196" creationId="{1A5DB7D6-2B01-458B-A23B-8D414B44A4A4}"/>
          </ac:picMkLst>
        </pc:picChg>
        <pc:picChg chg="add mod">
          <ac:chgData name="James Coll" userId="ceb10041-320a-4cf9-b1ee-2fafcb901b13" providerId="ADAL" clId="{1A41FF6F-587E-40F7-907E-EA5833C1C0B3}" dt="2018-01-30T05:21:47.362" v="3332" actId="1076"/>
          <ac:picMkLst>
            <pc:docMk/>
            <pc:sldMk cId="845678287" sldId="281"/>
            <ac:picMk id="10242" creationId="{3060B601-AB09-40C1-892D-8BDD521D39BB}"/>
          </ac:picMkLst>
        </pc:picChg>
        <pc:picChg chg="add mod">
          <ac:chgData name="James Coll" userId="ceb10041-320a-4cf9-b1ee-2fafcb901b13" providerId="ADAL" clId="{1A41FF6F-587E-40F7-907E-EA5833C1C0B3}" dt="2018-01-30T05:21:44.530" v="3331" actId="1076"/>
          <ac:picMkLst>
            <pc:docMk/>
            <pc:sldMk cId="845678287" sldId="281"/>
            <ac:picMk id="10244" creationId="{0C44230F-4EE9-4228-B8F3-0102100CCF29}"/>
          </ac:picMkLst>
        </pc:picChg>
      </pc:sldChg>
      <pc:sldChg chg="addSp modSp add">
        <pc:chgData name="James Coll" userId="ceb10041-320a-4cf9-b1ee-2fafcb901b13" providerId="ADAL" clId="{1A41FF6F-587E-40F7-907E-EA5833C1C0B3}" dt="2018-01-30T05:27:53.080" v="3456" actId="1076"/>
        <pc:sldMkLst>
          <pc:docMk/>
          <pc:sldMk cId="1248306745" sldId="282"/>
        </pc:sldMkLst>
        <pc:spChg chg="mod">
          <ac:chgData name="James Coll" userId="ceb10041-320a-4cf9-b1ee-2fafcb901b13" providerId="ADAL" clId="{1A41FF6F-587E-40F7-907E-EA5833C1C0B3}" dt="2018-01-30T05:23:12.717" v="3371" actId="20577"/>
          <ac:spMkLst>
            <pc:docMk/>
            <pc:sldMk cId="1248306745" sldId="282"/>
            <ac:spMk id="2" creationId="{6825E77F-2B70-46E5-990A-089091BD04C1}"/>
          </ac:spMkLst>
        </pc:spChg>
        <pc:spChg chg="mod">
          <ac:chgData name="James Coll" userId="ceb10041-320a-4cf9-b1ee-2fafcb901b13" providerId="ADAL" clId="{1A41FF6F-587E-40F7-907E-EA5833C1C0B3}" dt="2018-01-30T05:27:39.754" v="3455" actId="20577"/>
          <ac:spMkLst>
            <pc:docMk/>
            <pc:sldMk cId="1248306745" sldId="282"/>
            <ac:spMk id="3" creationId="{40E7889E-89A5-4038-8867-211ABD628709}"/>
          </ac:spMkLst>
        </pc:spChg>
        <pc:picChg chg="add mod">
          <ac:chgData name="James Coll" userId="ceb10041-320a-4cf9-b1ee-2fafcb901b13" providerId="ADAL" clId="{1A41FF6F-587E-40F7-907E-EA5833C1C0B3}" dt="2018-01-30T05:27:53.080" v="3456" actId="1076"/>
          <ac:picMkLst>
            <pc:docMk/>
            <pc:sldMk cId="1248306745" sldId="282"/>
            <ac:picMk id="4" creationId="{F4FA78A1-C691-43EC-83EA-8585303DFFA4}"/>
          </ac:picMkLst>
        </pc:picChg>
      </pc:sldChg>
      <pc:sldChg chg="addSp modSp add">
        <pc:chgData name="James Coll" userId="ceb10041-320a-4cf9-b1ee-2fafcb901b13" providerId="ADAL" clId="{1A41FF6F-587E-40F7-907E-EA5833C1C0B3}" dt="2018-01-30T05:51:05.120" v="3476" actId="1076"/>
        <pc:sldMkLst>
          <pc:docMk/>
          <pc:sldMk cId="4533365" sldId="283"/>
        </pc:sldMkLst>
        <pc:picChg chg="add mod">
          <ac:chgData name="James Coll" userId="ceb10041-320a-4cf9-b1ee-2fafcb901b13" providerId="ADAL" clId="{1A41FF6F-587E-40F7-907E-EA5833C1C0B3}" dt="2018-01-30T05:50:36.713" v="3470" actId="1076"/>
          <ac:picMkLst>
            <pc:docMk/>
            <pc:sldMk cId="4533365" sldId="283"/>
            <ac:picMk id="4" creationId="{1BF15115-338A-46BD-87C2-71CED0670EE7}"/>
          </ac:picMkLst>
        </pc:picChg>
        <pc:picChg chg="add mod">
          <ac:chgData name="James Coll" userId="ceb10041-320a-4cf9-b1ee-2fafcb901b13" providerId="ADAL" clId="{1A41FF6F-587E-40F7-907E-EA5833C1C0B3}" dt="2018-01-30T05:51:05.120" v="3476" actId="1076"/>
          <ac:picMkLst>
            <pc:docMk/>
            <pc:sldMk cId="4533365" sldId="283"/>
            <ac:picMk id="5" creationId="{26C3FEA5-C047-4933-87A7-F07C6F5E269C}"/>
          </ac:picMkLst>
        </pc:picChg>
      </pc:sldChg>
      <pc:sldChg chg="addSp delSp modSp add ord">
        <pc:chgData name="James Coll" userId="ceb10041-320a-4cf9-b1ee-2fafcb901b13" providerId="ADAL" clId="{1A41FF6F-587E-40F7-907E-EA5833C1C0B3}" dt="2018-01-30T05:51:29.205" v="3477"/>
        <pc:sldMkLst>
          <pc:docMk/>
          <pc:sldMk cId="2088211338" sldId="284"/>
        </pc:sldMkLst>
        <pc:picChg chg="add del mod">
          <ac:chgData name="James Coll" userId="ceb10041-320a-4cf9-b1ee-2fafcb901b13" providerId="ADAL" clId="{1A41FF6F-587E-40F7-907E-EA5833C1C0B3}" dt="2018-01-30T05:50:40.458" v="3471"/>
          <ac:picMkLst>
            <pc:docMk/>
            <pc:sldMk cId="2088211338" sldId="284"/>
            <ac:picMk id="11266" creationId="{774B7858-8010-4885-8951-12319AEACC5C}"/>
          </ac:picMkLst>
        </pc:picChg>
        <pc:picChg chg="add mod">
          <ac:chgData name="James Coll" userId="ceb10041-320a-4cf9-b1ee-2fafcb901b13" providerId="ADAL" clId="{1A41FF6F-587E-40F7-907E-EA5833C1C0B3}" dt="2018-01-30T05:50:53.119" v="3472" actId="1076"/>
          <ac:picMkLst>
            <pc:docMk/>
            <pc:sldMk cId="2088211338" sldId="284"/>
            <ac:picMk id="11268" creationId="{0729D2BD-D7A8-4EC2-9224-6BB8AD44BF24}"/>
          </ac:picMkLst>
        </pc:picChg>
      </pc:sldChg>
      <pc:sldChg chg="addSp add">
        <pc:chgData name="James Coll" userId="ceb10041-320a-4cf9-b1ee-2fafcb901b13" providerId="ADAL" clId="{1A41FF6F-587E-40F7-907E-EA5833C1C0B3}" dt="2018-01-30T05:52:58.558" v="3479"/>
        <pc:sldMkLst>
          <pc:docMk/>
          <pc:sldMk cId="249197121" sldId="285"/>
        </pc:sldMkLst>
        <pc:picChg chg="add">
          <ac:chgData name="James Coll" userId="ceb10041-320a-4cf9-b1ee-2fafcb901b13" providerId="ADAL" clId="{1A41FF6F-587E-40F7-907E-EA5833C1C0B3}" dt="2018-01-30T05:52:58.558" v="3479"/>
          <ac:picMkLst>
            <pc:docMk/>
            <pc:sldMk cId="249197121" sldId="285"/>
            <ac:picMk id="4" creationId="{8F966F32-FA6D-4A82-B7D9-61933E22628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4D32CE-7C97-47EC-85D0-24E36E906908}" type="datetimeFigureOut">
              <a:rPr lang="en-US" smtClean="0"/>
              <a:t>1/30/2018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947DB5-ED80-42F9-874D-136A3EECEDF1}" type="slidenum">
              <a:rPr lang="en-US" smtClean="0"/>
              <a:t>‹#›</a:t>
            </a:fld>
            <a:endParaRPr lang="en-US"/>
          </a:p>
        </p:txBody>
      </p:sp>
    </p:spTree>
    <p:extLst>
      <p:ext uri="{BB962C8B-B14F-4D97-AF65-F5344CB8AC3E}">
        <p14:creationId xmlns:p14="http://schemas.microsoft.com/office/powerpoint/2010/main" val="1264651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cpc.ncep.noaa.gov/products/analysis_monitoring/ensocycle/soilink.s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u="sng" kern="1200" dirty="0">
                <a:solidFill>
                  <a:schemeClr val="tx1"/>
                </a:solidFill>
                <a:effectLst/>
                <a:latin typeface="+mn-lt"/>
                <a:ea typeface="+mn-ea"/>
                <a:cs typeface="+mn-cs"/>
                <a:hlinkClick r:id="rId3"/>
              </a:rPr>
              <a:t>La Niña is the positive or cold phase of the Pacific</a:t>
            </a:r>
            <a:r>
              <a:rPr lang="en-US" sz="2000" b="0" i="0" kern="1200" dirty="0">
                <a:solidFill>
                  <a:schemeClr val="tx1"/>
                </a:solidFill>
                <a:effectLst/>
                <a:latin typeface="+mn-lt"/>
                <a:ea typeface="+mn-ea"/>
                <a:cs typeface="+mn-cs"/>
              </a:rPr>
              <a:t>. When this occurs, sea surface temperatures, from near the South American coast westward into the equatorial Pacific, will drop below normal, while abnormally high air pressure keeps the atmosphere stable. Southern California will typically see below-normal rainfall during La Niña phases. In fact, a large chunk of our current four-year drought played out during a La Niña event. Meanwhile, the western Pacific experiences abnormally low air pressure and stormy weather.</a:t>
            </a:r>
          </a:p>
          <a:p>
            <a:endParaRPr lang="en-US" sz="2000" b="0" i="0" kern="1200" dirty="0">
              <a:solidFill>
                <a:schemeClr val="tx1"/>
              </a:solidFill>
              <a:effectLst/>
              <a:latin typeface="+mn-lt"/>
              <a:ea typeface="+mn-ea"/>
              <a:cs typeface="+mn-cs"/>
            </a:endParaRPr>
          </a:p>
          <a:p>
            <a:r>
              <a:rPr lang="en-US" sz="2000" b="0" i="0" u="none" strike="noStrike" kern="1200" dirty="0">
                <a:solidFill>
                  <a:schemeClr val="tx1"/>
                </a:solidFill>
                <a:effectLst/>
                <a:latin typeface="+mn-lt"/>
                <a:ea typeface="+mn-ea"/>
                <a:cs typeface="+mn-cs"/>
                <a:hlinkClick r:id="rId3"/>
              </a:rPr>
              <a:t>The negative or warm phase of the Pacific is called El Niño</a:t>
            </a:r>
            <a:r>
              <a:rPr lang="en-US" sz="2000" b="0" i="0" kern="1200" dirty="0">
                <a:solidFill>
                  <a:schemeClr val="tx1"/>
                </a:solidFill>
                <a:effectLst/>
                <a:latin typeface="+mn-lt"/>
                <a:ea typeface="+mn-ea"/>
                <a:cs typeface="+mn-cs"/>
              </a:rPr>
              <a:t>. During El Niño, the equatorial sea surface temperatures across the eastern Pacific, particularly off the South American coast, climb well above average. Abnormally low pressure dominates the eastern Pacific while abnormally high pressure is in place across Indonesia. For Southern California, strong El Niño phases generally produce above normal rainfall.</a:t>
            </a:r>
          </a:p>
          <a:p>
            <a:endParaRPr lang="en-US" sz="2000" b="0" i="0" kern="1200" dirty="0">
              <a:solidFill>
                <a:schemeClr val="tx1"/>
              </a:solidFill>
              <a:effectLst/>
              <a:latin typeface="+mn-lt"/>
              <a:ea typeface="+mn-ea"/>
              <a:cs typeface="+mn-cs"/>
            </a:endParaRPr>
          </a:p>
          <a:p>
            <a:r>
              <a:rPr lang="en-US" sz="2000" dirty="0"/>
              <a:t>http://ktla.com/2015/10/14/el-nino-2015-defining-el-nino/</a:t>
            </a:r>
          </a:p>
        </p:txBody>
      </p:sp>
      <p:sp>
        <p:nvSpPr>
          <p:cNvPr id="4" name="Slide Number Placeholder 3"/>
          <p:cNvSpPr>
            <a:spLocks noGrp="1"/>
          </p:cNvSpPr>
          <p:nvPr>
            <p:ph type="sldNum" sz="quarter" idx="10"/>
          </p:nvPr>
        </p:nvSpPr>
        <p:spPr/>
        <p:txBody>
          <a:bodyPr/>
          <a:lstStyle/>
          <a:p>
            <a:fld id="{D8947DB5-ED80-42F9-874D-136A3EECEDF1}" type="slidenum">
              <a:rPr lang="en-US" smtClean="0"/>
              <a:t>4</a:t>
            </a:fld>
            <a:endParaRPr lang="en-US"/>
          </a:p>
        </p:txBody>
      </p:sp>
    </p:spTree>
    <p:extLst>
      <p:ext uri="{BB962C8B-B14F-4D97-AF65-F5344CB8AC3E}">
        <p14:creationId xmlns:p14="http://schemas.microsoft.com/office/powerpoint/2010/main" val="2843609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B7EEAC-0F82-4D16-89EA-15F602C7D307}" type="slidenum">
              <a:rPr lang="en-US" smtClean="0"/>
              <a:t>19</a:t>
            </a:fld>
            <a:endParaRPr lang="en-US"/>
          </a:p>
        </p:txBody>
      </p:sp>
    </p:spTree>
    <p:extLst>
      <p:ext uri="{BB962C8B-B14F-4D97-AF65-F5344CB8AC3E}">
        <p14:creationId xmlns:p14="http://schemas.microsoft.com/office/powerpoint/2010/main" val="3766116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pyramids?  Yes.</a:t>
            </a:r>
          </a:p>
        </p:txBody>
      </p:sp>
      <p:sp>
        <p:nvSpPr>
          <p:cNvPr id="4" name="Slide Number Placeholder 3"/>
          <p:cNvSpPr>
            <a:spLocks noGrp="1"/>
          </p:cNvSpPr>
          <p:nvPr>
            <p:ph type="sldNum" sz="quarter" idx="10"/>
          </p:nvPr>
        </p:nvSpPr>
        <p:spPr/>
        <p:txBody>
          <a:bodyPr/>
          <a:lstStyle/>
          <a:p>
            <a:fld id="{D8947DB5-ED80-42F9-874D-136A3EECEDF1}" type="slidenum">
              <a:rPr lang="en-US" smtClean="0"/>
              <a:t>20</a:t>
            </a:fld>
            <a:endParaRPr lang="en-US"/>
          </a:p>
        </p:txBody>
      </p:sp>
    </p:spTree>
    <p:extLst>
      <p:ext uri="{BB962C8B-B14F-4D97-AF65-F5344CB8AC3E}">
        <p14:creationId xmlns:p14="http://schemas.microsoft.com/office/powerpoint/2010/main" val="14533465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B683FE-83B5-4657-B3E1-015EA407494D}"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1A84CF35-B4F6-4C94-B89A-97900B6DE523}" type="slidenum">
              <a:rPr lang="en-US" smtClean="0"/>
              <a:t>‹#›</a:t>
            </a:fld>
            <a:endParaRPr lang="en-US"/>
          </a:p>
        </p:txBody>
      </p:sp>
    </p:spTree>
    <p:extLst>
      <p:ext uri="{BB962C8B-B14F-4D97-AF65-F5344CB8AC3E}">
        <p14:creationId xmlns:p14="http://schemas.microsoft.com/office/powerpoint/2010/main" val="4211283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B683FE-83B5-4657-B3E1-015EA407494D}"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84CF35-B4F6-4C94-B89A-97900B6DE523}" type="slidenum">
              <a:rPr lang="en-US" smtClean="0"/>
              <a:t>‹#›</a:t>
            </a:fld>
            <a:endParaRPr lang="en-US"/>
          </a:p>
        </p:txBody>
      </p:sp>
    </p:spTree>
    <p:extLst>
      <p:ext uri="{BB962C8B-B14F-4D97-AF65-F5344CB8AC3E}">
        <p14:creationId xmlns:p14="http://schemas.microsoft.com/office/powerpoint/2010/main" val="1940802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B683FE-83B5-4657-B3E1-015EA407494D}"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84CF35-B4F6-4C94-B89A-97900B6DE523}" type="slidenum">
              <a:rPr lang="en-US" smtClean="0"/>
              <a:t>‹#›</a:t>
            </a:fld>
            <a:endParaRPr lang="en-US"/>
          </a:p>
        </p:txBody>
      </p:sp>
    </p:spTree>
    <p:extLst>
      <p:ext uri="{BB962C8B-B14F-4D97-AF65-F5344CB8AC3E}">
        <p14:creationId xmlns:p14="http://schemas.microsoft.com/office/powerpoint/2010/main" val="190446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B683FE-83B5-4657-B3E1-015EA407494D}"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84CF35-B4F6-4C94-B89A-97900B6DE523}" type="slidenum">
              <a:rPr lang="en-US" smtClean="0"/>
              <a:t>‹#›</a:t>
            </a:fld>
            <a:endParaRPr lang="en-US"/>
          </a:p>
        </p:txBody>
      </p:sp>
    </p:spTree>
    <p:extLst>
      <p:ext uri="{BB962C8B-B14F-4D97-AF65-F5344CB8AC3E}">
        <p14:creationId xmlns:p14="http://schemas.microsoft.com/office/powerpoint/2010/main" val="1378733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E8B683FE-83B5-4657-B3E1-015EA407494D}" type="datetimeFigureOut">
              <a:rPr lang="en-US" smtClean="0"/>
              <a:t>1/30/2018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1A84CF35-B4F6-4C94-B89A-97900B6DE523}" type="slidenum">
              <a:rPr lang="en-US" smtClean="0"/>
              <a:t>‹#›</a:t>
            </a:fld>
            <a:endParaRPr lang="en-US"/>
          </a:p>
        </p:txBody>
      </p:sp>
    </p:spTree>
    <p:extLst>
      <p:ext uri="{BB962C8B-B14F-4D97-AF65-F5344CB8AC3E}">
        <p14:creationId xmlns:p14="http://schemas.microsoft.com/office/powerpoint/2010/main" val="2139596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B683FE-83B5-4657-B3E1-015EA407494D}"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84CF35-B4F6-4C94-B89A-97900B6DE523}" type="slidenum">
              <a:rPr lang="en-US" smtClean="0"/>
              <a:t>‹#›</a:t>
            </a:fld>
            <a:endParaRPr lang="en-US"/>
          </a:p>
        </p:txBody>
      </p:sp>
    </p:spTree>
    <p:extLst>
      <p:ext uri="{BB962C8B-B14F-4D97-AF65-F5344CB8AC3E}">
        <p14:creationId xmlns:p14="http://schemas.microsoft.com/office/powerpoint/2010/main" val="316112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B683FE-83B5-4657-B3E1-015EA407494D}" type="datetimeFigureOut">
              <a:rPr lang="en-US" smtClean="0"/>
              <a:t>1/30/2018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84CF35-B4F6-4C94-B89A-97900B6DE523}" type="slidenum">
              <a:rPr lang="en-US" smtClean="0"/>
              <a:t>‹#›</a:t>
            </a:fld>
            <a:endParaRPr lang="en-US"/>
          </a:p>
        </p:txBody>
      </p:sp>
    </p:spTree>
    <p:extLst>
      <p:ext uri="{BB962C8B-B14F-4D97-AF65-F5344CB8AC3E}">
        <p14:creationId xmlns:p14="http://schemas.microsoft.com/office/powerpoint/2010/main" val="1134137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B683FE-83B5-4657-B3E1-015EA407494D}" type="datetimeFigureOut">
              <a:rPr lang="en-US" smtClean="0"/>
              <a:t>1/30/2018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84CF35-B4F6-4C94-B89A-97900B6DE523}" type="slidenum">
              <a:rPr lang="en-US" smtClean="0"/>
              <a:t>‹#›</a:t>
            </a:fld>
            <a:endParaRPr lang="en-US"/>
          </a:p>
        </p:txBody>
      </p:sp>
    </p:spTree>
    <p:extLst>
      <p:ext uri="{BB962C8B-B14F-4D97-AF65-F5344CB8AC3E}">
        <p14:creationId xmlns:p14="http://schemas.microsoft.com/office/powerpoint/2010/main" val="3136901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B683FE-83B5-4657-B3E1-015EA407494D}" type="datetimeFigureOut">
              <a:rPr lang="en-US" smtClean="0"/>
              <a:t>1/30/2018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84CF35-B4F6-4C94-B89A-97900B6DE523}" type="slidenum">
              <a:rPr lang="en-US" smtClean="0"/>
              <a:t>‹#›</a:t>
            </a:fld>
            <a:endParaRPr lang="en-US"/>
          </a:p>
        </p:txBody>
      </p:sp>
    </p:spTree>
    <p:extLst>
      <p:ext uri="{BB962C8B-B14F-4D97-AF65-F5344CB8AC3E}">
        <p14:creationId xmlns:p14="http://schemas.microsoft.com/office/powerpoint/2010/main" val="306086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8B683FE-83B5-4657-B3E1-015EA407494D}"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1A84CF35-B4F6-4C94-B89A-97900B6DE523}" type="slidenum">
              <a:rPr lang="en-US" smtClean="0"/>
              <a:t>‹#›</a:t>
            </a:fld>
            <a:endParaRPr lang="en-US"/>
          </a:p>
        </p:txBody>
      </p:sp>
    </p:spTree>
    <p:extLst>
      <p:ext uri="{BB962C8B-B14F-4D97-AF65-F5344CB8AC3E}">
        <p14:creationId xmlns:p14="http://schemas.microsoft.com/office/powerpoint/2010/main" val="528271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8B683FE-83B5-4657-B3E1-015EA407494D}" type="datetimeFigureOut">
              <a:rPr lang="en-US" smtClean="0"/>
              <a:t>1/30/2018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1A84CF35-B4F6-4C94-B89A-97900B6DE523}" type="slidenum">
              <a:rPr lang="en-US" smtClean="0"/>
              <a:t>‹#›</a:t>
            </a:fld>
            <a:endParaRPr lang="en-US"/>
          </a:p>
        </p:txBody>
      </p:sp>
    </p:spTree>
    <p:extLst>
      <p:ext uri="{BB962C8B-B14F-4D97-AF65-F5344CB8AC3E}">
        <p14:creationId xmlns:p14="http://schemas.microsoft.com/office/powerpoint/2010/main" val="611848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8B683FE-83B5-4657-B3E1-015EA407494D}" type="datetimeFigureOut">
              <a:rPr lang="en-US" smtClean="0"/>
              <a:t>1/30/2018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1A84CF35-B4F6-4C94-B89A-97900B6DE523}" type="slidenum">
              <a:rPr lang="en-US" smtClean="0"/>
              <a:t>‹#›</a:t>
            </a:fld>
            <a:endParaRPr lang="en-US"/>
          </a:p>
        </p:txBody>
      </p:sp>
    </p:spTree>
    <p:extLst>
      <p:ext uri="{BB962C8B-B14F-4D97-AF65-F5344CB8AC3E}">
        <p14:creationId xmlns:p14="http://schemas.microsoft.com/office/powerpoint/2010/main" val="19794701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hyperlink" Target="http://www.maptiler.org/google-maps-coordinates-tile-bounds-projec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0.gif"/><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0177C-5A7D-4B0E-A068-9DD4C3578D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0E0F95-8EE5-455C-9703-0F586811E8E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A2F108-2533-4C9D-B92C-0C007E39ACB6}"/>
              </a:ext>
            </a:extLst>
          </p:cNvPr>
          <p:cNvPicPr>
            <a:picLocks noChangeAspect="1"/>
          </p:cNvPicPr>
          <p:nvPr/>
        </p:nvPicPr>
        <p:blipFill rotWithShape="1">
          <a:blip r:embed="rId2"/>
          <a:srcRect t="4556" r="30203" b="4277"/>
          <a:stretch/>
        </p:blipFill>
        <p:spPr>
          <a:xfrm>
            <a:off x="-1" y="365125"/>
            <a:ext cx="7180017" cy="6252210"/>
          </a:xfrm>
          <a:prstGeom prst="rect">
            <a:avLst/>
          </a:prstGeom>
        </p:spPr>
      </p:pic>
      <p:pic>
        <p:nvPicPr>
          <p:cNvPr id="5" name="Picture 4">
            <a:extLst>
              <a:ext uri="{FF2B5EF4-FFF2-40B4-BE49-F238E27FC236}">
                <a16:creationId xmlns:a16="http://schemas.microsoft.com/office/drawing/2014/main" id="{D54BF583-46C8-4464-B5BB-9A0DD9C5F289}"/>
              </a:ext>
            </a:extLst>
          </p:cNvPr>
          <p:cNvPicPr>
            <a:picLocks noChangeAspect="1"/>
          </p:cNvPicPr>
          <p:nvPr/>
        </p:nvPicPr>
        <p:blipFill rotWithShape="1">
          <a:blip r:embed="rId3"/>
          <a:srcRect l="31945" t="4555" r="19415" b="4278"/>
          <a:stretch/>
        </p:blipFill>
        <p:spPr>
          <a:xfrm>
            <a:off x="7180016" y="365125"/>
            <a:ext cx="5006340" cy="6252210"/>
          </a:xfrm>
          <a:prstGeom prst="rect">
            <a:avLst/>
          </a:prstGeom>
        </p:spPr>
      </p:pic>
    </p:spTree>
    <p:extLst>
      <p:ext uri="{BB962C8B-B14F-4D97-AF65-F5344CB8AC3E}">
        <p14:creationId xmlns:p14="http://schemas.microsoft.com/office/powerpoint/2010/main" val="4248155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45EB74-3C88-4021-A85A-6AC23728C2CA}"/>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AA0F012E-7E87-4AA5-9AAB-72E62442941B}"/>
              </a:ext>
            </a:extLst>
          </p:cNvPr>
          <p:cNvSpPr>
            <a:spLocks noGrp="1"/>
          </p:cNvSpPr>
          <p:nvPr>
            <p:ph idx="1"/>
          </p:nvPr>
        </p:nvSpPr>
        <p:spPr/>
        <p:txBody>
          <a:bodyPr/>
          <a:lstStyle/>
          <a:p>
            <a:endParaRPr lang="en-US"/>
          </a:p>
        </p:txBody>
      </p:sp>
      <p:pic>
        <p:nvPicPr>
          <p:cNvPr id="7" name="Picture 2" descr="Image result for the raster data model">
            <a:extLst>
              <a:ext uri="{FF2B5EF4-FFF2-40B4-BE49-F238E27FC236}">
                <a16:creationId xmlns:a16="http://schemas.microsoft.com/office/drawing/2014/main" id="{28AC034F-3F3F-45D7-8C58-BD78943572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752" y="1006134"/>
            <a:ext cx="9822180" cy="500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306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5F731-2775-4540-B0A9-A8370AE19BF5}"/>
              </a:ext>
            </a:extLst>
          </p:cNvPr>
          <p:cNvSpPr>
            <a:spLocks noGrp="1"/>
          </p:cNvSpPr>
          <p:nvPr>
            <p:ph type="title"/>
          </p:nvPr>
        </p:nvSpPr>
        <p:spPr>
          <a:xfrm>
            <a:off x="413657" y="533618"/>
            <a:ext cx="10058400" cy="1609344"/>
          </a:xfrm>
        </p:spPr>
        <p:txBody>
          <a:bodyPr/>
          <a:lstStyle/>
          <a:p>
            <a:r>
              <a:rPr lang="en-US" dirty="0"/>
              <a:t>Storing Cell</a:t>
            </a:r>
            <a:br>
              <a:rPr lang="en-US" dirty="0"/>
            </a:br>
            <a:r>
              <a:rPr lang="en-US" dirty="0"/>
              <a:t>Values</a:t>
            </a:r>
          </a:p>
        </p:txBody>
      </p:sp>
      <p:sp>
        <p:nvSpPr>
          <p:cNvPr id="3" name="Content Placeholder 2">
            <a:extLst>
              <a:ext uri="{FF2B5EF4-FFF2-40B4-BE49-F238E27FC236}">
                <a16:creationId xmlns:a16="http://schemas.microsoft.com/office/drawing/2014/main" id="{0BF6D98B-47DB-4BB0-B340-C5364F09B990}"/>
              </a:ext>
            </a:extLst>
          </p:cNvPr>
          <p:cNvSpPr>
            <a:spLocks noGrp="1"/>
          </p:cNvSpPr>
          <p:nvPr>
            <p:ph idx="1"/>
          </p:nvPr>
        </p:nvSpPr>
        <p:spPr>
          <a:xfrm>
            <a:off x="413657" y="2093976"/>
            <a:ext cx="4244340" cy="4351338"/>
          </a:xfrm>
        </p:spPr>
        <p:txBody>
          <a:bodyPr/>
          <a:lstStyle/>
          <a:p>
            <a:r>
              <a:rPr lang="en-US" dirty="0"/>
              <a:t>2D array</a:t>
            </a:r>
          </a:p>
          <a:p>
            <a:pPr lvl="1"/>
            <a:r>
              <a:rPr lang="en-US" dirty="0"/>
              <a:t>Stored cell by cell as a 2D array</a:t>
            </a:r>
          </a:p>
          <a:p>
            <a:r>
              <a:rPr lang="en-US" dirty="0"/>
              <a:t>Run Length Encoding</a:t>
            </a:r>
          </a:p>
          <a:p>
            <a:pPr lvl="1"/>
            <a:r>
              <a:rPr lang="en-US" dirty="0"/>
              <a:t>Stored as a list of (value) (occurrence)</a:t>
            </a:r>
          </a:p>
          <a:p>
            <a:r>
              <a:rPr lang="en-US" dirty="0"/>
              <a:t>Does run length encoding guarantee compression?</a:t>
            </a:r>
          </a:p>
        </p:txBody>
      </p:sp>
      <p:pic>
        <p:nvPicPr>
          <p:cNvPr id="4" name="Picture 3">
            <a:extLst>
              <a:ext uri="{FF2B5EF4-FFF2-40B4-BE49-F238E27FC236}">
                <a16:creationId xmlns:a16="http://schemas.microsoft.com/office/drawing/2014/main" id="{A8197AE2-1EA7-479B-B398-57574AFBAC15}"/>
              </a:ext>
            </a:extLst>
          </p:cNvPr>
          <p:cNvPicPr>
            <a:picLocks noChangeAspect="1"/>
          </p:cNvPicPr>
          <p:nvPr/>
        </p:nvPicPr>
        <p:blipFill>
          <a:blip r:embed="rId2"/>
          <a:stretch>
            <a:fillRect/>
          </a:stretch>
        </p:blipFill>
        <p:spPr>
          <a:xfrm>
            <a:off x="4765256" y="0"/>
            <a:ext cx="7426744" cy="6858000"/>
          </a:xfrm>
          <a:prstGeom prst="rect">
            <a:avLst/>
          </a:prstGeom>
        </p:spPr>
      </p:pic>
    </p:spTree>
    <p:extLst>
      <p:ext uri="{BB962C8B-B14F-4D97-AF65-F5344CB8AC3E}">
        <p14:creationId xmlns:p14="http://schemas.microsoft.com/office/powerpoint/2010/main" val="2743818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478D8E-F307-44B6-9C10-B4D873165957}"/>
              </a:ext>
            </a:extLst>
          </p:cNvPr>
          <p:cNvSpPr>
            <a:spLocks noGrp="1"/>
          </p:cNvSpPr>
          <p:nvPr>
            <p:ph type="title"/>
          </p:nvPr>
        </p:nvSpPr>
        <p:spPr/>
        <p:txBody>
          <a:bodyPr/>
          <a:lstStyle/>
          <a:p>
            <a:endParaRPr lang="en-US"/>
          </a:p>
        </p:txBody>
      </p:sp>
      <p:pic>
        <p:nvPicPr>
          <p:cNvPr id="12" name="Picture 2" descr="Image result for the raster data model">
            <a:extLst>
              <a:ext uri="{FF2B5EF4-FFF2-40B4-BE49-F238E27FC236}">
                <a16:creationId xmlns:a16="http://schemas.microsoft.com/office/drawing/2014/main" id="{87DBB111-0938-481B-8876-C05CD6DCFAA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069975" y="2695093"/>
            <a:ext cx="4754563" cy="297593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communities.bentley.com/cfs-file/__key/communityserver-discussions-components-files/273/2014_2D00_03_2D00_25-8_2D00_59_2D00_57-AM.jpg">
            <a:extLst>
              <a:ext uri="{FF2B5EF4-FFF2-40B4-BE49-F238E27FC236}">
                <a16:creationId xmlns:a16="http://schemas.microsoft.com/office/drawing/2014/main" id="{82935FBD-C586-4715-BCD3-62A51BBE7A4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364288" y="2831574"/>
            <a:ext cx="4754562" cy="2702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204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BBA7D-5DAE-4305-BAD8-BD9A57FA66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352B84-F64C-469A-A9AB-C84DB6477F59}"/>
              </a:ext>
            </a:extLst>
          </p:cNvPr>
          <p:cNvSpPr>
            <a:spLocks noGrp="1"/>
          </p:cNvSpPr>
          <p:nvPr>
            <p:ph idx="1"/>
          </p:nvPr>
        </p:nvSpPr>
        <p:spPr/>
        <p:txBody>
          <a:bodyPr/>
          <a:lstStyle/>
          <a:p>
            <a:r>
              <a:rPr lang="en-US" dirty="0"/>
              <a:t>Disk based storage</a:t>
            </a:r>
          </a:p>
          <a:p>
            <a:pPr lvl="1"/>
            <a:r>
              <a:rPr lang="en-US" dirty="0"/>
              <a:t>Does not have to all be in memory ay once</a:t>
            </a:r>
          </a:p>
          <a:p>
            <a:pPr lvl="1"/>
            <a:r>
              <a:rPr lang="en-US" dirty="0"/>
              <a:t>Parallelization analysis</a:t>
            </a:r>
          </a:p>
        </p:txBody>
      </p:sp>
      <p:pic>
        <p:nvPicPr>
          <p:cNvPr id="4" name="Picture 3">
            <a:extLst>
              <a:ext uri="{FF2B5EF4-FFF2-40B4-BE49-F238E27FC236}">
                <a16:creationId xmlns:a16="http://schemas.microsoft.com/office/drawing/2014/main" id="{462B9C0C-8719-4DDE-AE54-5859DFAD82A1}"/>
              </a:ext>
            </a:extLst>
          </p:cNvPr>
          <p:cNvPicPr>
            <a:picLocks noChangeAspect="1"/>
          </p:cNvPicPr>
          <p:nvPr/>
        </p:nvPicPr>
        <p:blipFill>
          <a:blip r:embed="rId2"/>
          <a:stretch>
            <a:fillRect/>
          </a:stretch>
        </p:blipFill>
        <p:spPr>
          <a:xfrm>
            <a:off x="1193841" y="0"/>
            <a:ext cx="9804317" cy="6858000"/>
          </a:xfrm>
          <a:prstGeom prst="rect">
            <a:avLst/>
          </a:prstGeom>
        </p:spPr>
      </p:pic>
    </p:spTree>
    <p:extLst>
      <p:ext uri="{BB962C8B-B14F-4D97-AF65-F5344CB8AC3E}">
        <p14:creationId xmlns:p14="http://schemas.microsoft.com/office/powerpoint/2010/main" val="4025314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8EC46-8521-4EC6-8CFE-69714B9E49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4254D6-FE45-4F48-B77F-9470EFC95564}"/>
              </a:ext>
            </a:extLst>
          </p:cNvPr>
          <p:cNvSpPr>
            <a:spLocks noGrp="1"/>
          </p:cNvSpPr>
          <p:nvPr>
            <p:ph idx="1"/>
          </p:nvPr>
        </p:nvSpPr>
        <p:spPr/>
        <p:txBody>
          <a:bodyPr/>
          <a:lstStyle/>
          <a:p>
            <a:endParaRPr lang="en-US"/>
          </a:p>
        </p:txBody>
      </p:sp>
      <p:pic>
        <p:nvPicPr>
          <p:cNvPr id="1026" name="Picture 2" descr="https://lh3.googleusercontent.com/-Ayi4BQ2_HtQ/WFmajHgmCcI/AAAAAAAAAy4/6mryVMzvb-gbEyORir_KMVZoWKhv4CrAgCLcB/s1600/maskedcountartifact.jpg">
            <a:extLst>
              <a:ext uri="{FF2B5EF4-FFF2-40B4-BE49-F238E27FC236}">
                <a16:creationId xmlns:a16="http://schemas.microsoft.com/office/drawing/2014/main" id="{32A9D4F3-F77E-4F0D-8AF6-29F1F0CB5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488" y="1643063"/>
            <a:ext cx="5915025"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221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135" y="420217"/>
            <a:ext cx="10058400" cy="5013959"/>
          </a:xfrm>
          <a:prstGeom prst="rect">
            <a:avLst/>
          </a:prstGeom>
        </p:spPr>
      </p:pic>
    </p:spTree>
    <p:extLst>
      <p:ext uri="{BB962C8B-B14F-4D97-AF65-F5344CB8AC3E}">
        <p14:creationId xmlns:p14="http://schemas.microsoft.com/office/powerpoint/2010/main" val="3460891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9095" y="675814"/>
            <a:ext cx="10058400" cy="4839562"/>
          </a:xfrm>
          <a:prstGeom prst="rect">
            <a:avLst/>
          </a:prstGeom>
        </p:spPr>
      </p:pic>
    </p:spTree>
    <p:extLst>
      <p:ext uri="{BB962C8B-B14F-4D97-AF65-F5344CB8AC3E}">
        <p14:creationId xmlns:p14="http://schemas.microsoft.com/office/powerpoint/2010/main" val="3309384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7421" y="194872"/>
            <a:ext cx="6527224" cy="5801193"/>
          </a:xfrm>
          <a:prstGeom prst="rect">
            <a:avLst/>
          </a:prstGeom>
        </p:spPr>
      </p:pic>
    </p:spTree>
    <p:extLst>
      <p:ext uri="{BB962C8B-B14F-4D97-AF65-F5344CB8AC3E}">
        <p14:creationId xmlns:p14="http://schemas.microsoft.com/office/powerpoint/2010/main" val="98400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1BDA-41F4-44D0-9874-236839B0CD42}"/>
              </a:ext>
            </a:extLst>
          </p:cNvPr>
          <p:cNvSpPr>
            <a:spLocks noGrp="1"/>
          </p:cNvSpPr>
          <p:nvPr>
            <p:ph type="title"/>
          </p:nvPr>
        </p:nvSpPr>
        <p:spPr/>
        <p:txBody>
          <a:bodyPr/>
          <a:lstStyle/>
          <a:p>
            <a:r>
              <a:rPr lang="en-US" dirty="0"/>
              <a:t>Why Tile?</a:t>
            </a:r>
          </a:p>
        </p:txBody>
      </p:sp>
      <p:sp>
        <p:nvSpPr>
          <p:cNvPr id="3" name="Content Placeholder 2">
            <a:extLst>
              <a:ext uri="{FF2B5EF4-FFF2-40B4-BE49-F238E27FC236}">
                <a16:creationId xmlns:a16="http://schemas.microsoft.com/office/drawing/2014/main" id="{16E2F375-BE25-4DE5-8BFB-48179DB3E053}"/>
              </a:ext>
            </a:extLst>
          </p:cNvPr>
          <p:cNvSpPr>
            <a:spLocks noGrp="1"/>
          </p:cNvSpPr>
          <p:nvPr>
            <p:ph idx="1"/>
          </p:nvPr>
        </p:nvSpPr>
        <p:spPr/>
        <p:txBody>
          <a:bodyPr/>
          <a:lstStyle/>
          <a:p>
            <a:endParaRPr lang="en-US" dirty="0"/>
          </a:p>
        </p:txBody>
      </p:sp>
      <p:pic>
        <p:nvPicPr>
          <p:cNvPr id="8194" name="Picture 2" descr="Image result for arcmap build pyramids">
            <a:extLst>
              <a:ext uri="{FF2B5EF4-FFF2-40B4-BE49-F238E27FC236}">
                <a16:creationId xmlns:a16="http://schemas.microsoft.com/office/drawing/2014/main" id="{B6BD03D9-B260-4D58-ACF3-D2C198139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208" y="2139315"/>
            <a:ext cx="4086225" cy="30670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build the pyramids">
            <a:extLst>
              <a:ext uri="{FF2B5EF4-FFF2-40B4-BE49-F238E27FC236}">
                <a16:creationId xmlns:a16="http://schemas.microsoft.com/office/drawing/2014/main" id="{1A5DB7D6-2B01-458B-A23B-8D414B44A4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0256" y="254317"/>
            <a:ext cx="561975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build the pyramids">
            <a:extLst>
              <a:ext uri="{FF2B5EF4-FFF2-40B4-BE49-F238E27FC236}">
                <a16:creationId xmlns:a16="http://schemas.microsoft.com/office/drawing/2014/main" id="{DF0CC602-0823-4839-AC2E-3AA58BAA7F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1744" y="3749040"/>
            <a:ext cx="4676775"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555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29266"/>
            <a:ext cx="10515600" cy="1325563"/>
          </a:xfrm>
        </p:spPr>
        <p:txBody>
          <a:bodyPr/>
          <a:lstStyle/>
          <a:p>
            <a:r>
              <a:rPr lang="en-US" dirty="0"/>
              <a:t>Tiling</a:t>
            </a:r>
          </a:p>
        </p:txBody>
      </p:sp>
      <p:sp>
        <p:nvSpPr>
          <p:cNvPr id="5" name="Content Placeholder 4"/>
          <p:cNvSpPr>
            <a:spLocks noGrp="1"/>
          </p:cNvSpPr>
          <p:nvPr>
            <p:ph idx="1"/>
          </p:nvPr>
        </p:nvSpPr>
        <p:spPr>
          <a:xfrm>
            <a:off x="838200" y="1461247"/>
            <a:ext cx="10515600" cy="4715716"/>
          </a:xfrm>
        </p:spPr>
        <p:txBody>
          <a:bodyPr/>
          <a:lstStyle/>
          <a:p>
            <a:endParaRPr lang="en-US" dirty="0"/>
          </a:p>
        </p:txBody>
      </p:sp>
      <p:pic>
        <p:nvPicPr>
          <p:cNvPr id="6" name="Picture 5">
            <a:hlinkClick r:id="rId3"/>
          </p:cNvPr>
          <p:cNvPicPr>
            <a:picLocks noChangeAspect="1"/>
          </p:cNvPicPr>
          <p:nvPr/>
        </p:nvPicPr>
        <p:blipFill>
          <a:blip r:embed="rId4"/>
          <a:stretch>
            <a:fillRect/>
          </a:stretch>
        </p:blipFill>
        <p:spPr>
          <a:xfrm>
            <a:off x="1438275" y="1558459"/>
            <a:ext cx="9315450" cy="4714875"/>
          </a:xfrm>
          <a:prstGeom prst="rect">
            <a:avLst/>
          </a:prstGeom>
          <a:ln w="57150">
            <a:solidFill>
              <a:schemeClr val="accent4"/>
            </a:solidFill>
          </a:ln>
        </p:spPr>
      </p:pic>
    </p:spTree>
    <p:extLst>
      <p:ext uri="{BB962C8B-B14F-4D97-AF65-F5344CB8AC3E}">
        <p14:creationId xmlns:p14="http://schemas.microsoft.com/office/powerpoint/2010/main" val="2099926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0A51F-1CD5-4E2D-84D1-AD79901DAB25}"/>
              </a:ext>
            </a:extLst>
          </p:cNvPr>
          <p:cNvSpPr>
            <a:spLocks noGrp="1"/>
          </p:cNvSpPr>
          <p:nvPr>
            <p:ph type="title"/>
          </p:nvPr>
        </p:nvSpPr>
        <p:spPr/>
        <p:txBody>
          <a:bodyPr/>
          <a:lstStyle/>
          <a:p>
            <a:r>
              <a:rPr lang="en-US" b="1" dirty="0"/>
              <a:t>Plan for this week</a:t>
            </a:r>
          </a:p>
        </p:txBody>
      </p:sp>
      <p:sp>
        <p:nvSpPr>
          <p:cNvPr id="3" name="Content Placeholder 2">
            <a:extLst>
              <a:ext uri="{FF2B5EF4-FFF2-40B4-BE49-F238E27FC236}">
                <a16:creationId xmlns:a16="http://schemas.microsoft.com/office/drawing/2014/main" id="{048C2E57-C184-4724-B513-A09EC09850F1}"/>
              </a:ext>
            </a:extLst>
          </p:cNvPr>
          <p:cNvSpPr>
            <a:spLocks noGrp="1"/>
          </p:cNvSpPr>
          <p:nvPr>
            <p:ph idx="1"/>
          </p:nvPr>
        </p:nvSpPr>
        <p:spPr/>
        <p:txBody>
          <a:bodyPr/>
          <a:lstStyle/>
          <a:p>
            <a:pPr marL="45720" indent="0">
              <a:buNone/>
            </a:pPr>
            <a:r>
              <a:rPr lang="en-US" b="1" u="sng" dirty="0"/>
              <a:t>Tuesday:</a:t>
            </a:r>
          </a:p>
          <a:p>
            <a:r>
              <a:rPr lang="en-US" dirty="0"/>
              <a:t>The Raster Data Model</a:t>
            </a:r>
          </a:p>
          <a:p>
            <a:endParaRPr lang="en-US" dirty="0"/>
          </a:p>
          <a:p>
            <a:pPr marL="45720" indent="0">
              <a:buNone/>
            </a:pPr>
            <a:r>
              <a:rPr lang="en-US" b="1" u="sng" dirty="0"/>
              <a:t>Thursday:</a:t>
            </a:r>
          </a:p>
          <a:p>
            <a:r>
              <a:rPr lang="en-US" dirty="0"/>
              <a:t>Map Algebra</a:t>
            </a:r>
          </a:p>
          <a:p>
            <a:pPr lvl="1"/>
            <a:r>
              <a:rPr lang="en-US" dirty="0"/>
              <a:t>Local operations</a:t>
            </a:r>
          </a:p>
        </p:txBody>
      </p:sp>
    </p:spTree>
    <p:extLst>
      <p:ext uri="{BB962C8B-B14F-4D97-AF65-F5344CB8AC3E}">
        <p14:creationId xmlns:p14="http://schemas.microsoft.com/office/powerpoint/2010/main" val="1721459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1BDA-41F4-44D0-9874-236839B0CD42}"/>
              </a:ext>
            </a:extLst>
          </p:cNvPr>
          <p:cNvSpPr>
            <a:spLocks noGrp="1"/>
          </p:cNvSpPr>
          <p:nvPr>
            <p:ph type="title"/>
          </p:nvPr>
        </p:nvSpPr>
        <p:spPr/>
        <p:txBody>
          <a:bodyPr/>
          <a:lstStyle/>
          <a:p>
            <a:r>
              <a:rPr lang="en-US" dirty="0"/>
              <a:t>Why Tile?</a:t>
            </a:r>
          </a:p>
        </p:txBody>
      </p:sp>
      <p:sp>
        <p:nvSpPr>
          <p:cNvPr id="3" name="Content Placeholder 2">
            <a:extLst>
              <a:ext uri="{FF2B5EF4-FFF2-40B4-BE49-F238E27FC236}">
                <a16:creationId xmlns:a16="http://schemas.microsoft.com/office/drawing/2014/main" id="{16E2F375-BE25-4DE5-8BFB-48179DB3E053}"/>
              </a:ext>
            </a:extLst>
          </p:cNvPr>
          <p:cNvSpPr>
            <a:spLocks noGrp="1"/>
          </p:cNvSpPr>
          <p:nvPr>
            <p:ph idx="1"/>
          </p:nvPr>
        </p:nvSpPr>
        <p:spPr/>
        <p:txBody>
          <a:bodyPr/>
          <a:lstStyle/>
          <a:p>
            <a:endParaRPr lang="en-US" dirty="0"/>
          </a:p>
        </p:txBody>
      </p:sp>
      <p:pic>
        <p:nvPicPr>
          <p:cNvPr id="8194" name="Picture 2" descr="Image result for arcmap build pyramids">
            <a:extLst>
              <a:ext uri="{FF2B5EF4-FFF2-40B4-BE49-F238E27FC236}">
                <a16:creationId xmlns:a16="http://schemas.microsoft.com/office/drawing/2014/main" id="{B6BD03D9-B260-4D58-ACF3-D2C198139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7" y="2314575"/>
            <a:ext cx="4086225" cy="30670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00CBFF-7EF3-4236-BA73-6EED1679AC09}"/>
              </a:ext>
            </a:extLst>
          </p:cNvPr>
          <p:cNvSpPr/>
          <p:nvPr/>
        </p:nvSpPr>
        <p:spPr>
          <a:xfrm>
            <a:off x="335280" y="3909060"/>
            <a:ext cx="3855720" cy="4191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Image result for arcmap build pyramids">
            <a:extLst>
              <a:ext uri="{FF2B5EF4-FFF2-40B4-BE49-F238E27FC236}">
                <a16:creationId xmlns:a16="http://schemas.microsoft.com/office/drawing/2014/main" id="{3060B601-AB09-40C1-892D-8BDD521D39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14154"/>
            <a:ext cx="6237922" cy="443052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arcmap build pyramids">
            <a:extLst>
              <a:ext uri="{FF2B5EF4-FFF2-40B4-BE49-F238E27FC236}">
                <a16:creationId xmlns:a16="http://schemas.microsoft.com/office/drawing/2014/main" id="{0C44230F-4EE9-4228-B8F3-0102100CCF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5384" y="4712146"/>
            <a:ext cx="6236529" cy="210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678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5E77F-2B70-46E5-990A-089091BD04C1}"/>
              </a:ext>
            </a:extLst>
          </p:cNvPr>
          <p:cNvSpPr>
            <a:spLocks noGrp="1"/>
          </p:cNvSpPr>
          <p:nvPr>
            <p:ph type="title"/>
          </p:nvPr>
        </p:nvSpPr>
        <p:spPr/>
        <p:txBody>
          <a:bodyPr/>
          <a:lstStyle/>
          <a:p>
            <a:r>
              <a:rPr lang="en-US" dirty="0"/>
              <a:t>Raster Formats</a:t>
            </a:r>
          </a:p>
        </p:txBody>
      </p:sp>
      <p:sp>
        <p:nvSpPr>
          <p:cNvPr id="3" name="Content Placeholder 2">
            <a:extLst>
              <a:ext uri="{FF2B5EF4-FFF2-40B4-BE49-F238E27FC236}">
                <a16:creationId xmlns:a16="http://schemas.microsoft.com/office/drawing/2014/main" id="{40E7889E-89A5-4038-8867-211ABD628709}"/>
              </a:ext>
            </a:extLst>
          </p:cNvPr>
          <p:cNvSpPr>
            <a:spLocks noGrp="1"/>
          </p:cNvSpPr>
          <p:nvPr>
            <p:ph idx="1"/>
          </p:nvPr>
        </p:nvSpPr>
        <p:spPr/>
        <p:txBody>
          <a:bodyPr/>
          <a:lstStyle/>
          <a:p>
            <a:r>
              <a:rPr lang="en-US" dirty="0"/>
              <a:t>Tiff</a:t>
            </a:r>
          </a:p>
          <a:p>
            <a:pPr lvl="1"/>
            <a:r>
              <a:rPr lang="en-US" dirty="0" err="1"/>
              <a:t>Geotiff</a:t>
            </a:r>
            <a:endParaRPr lang="en-US" dirty="0"/>
          </a:p>
          <a:p>
            <a:pPr lvl="1"/>
            <a:r>
              <a:rPr lang="en-US" dirty="0"/>
              <a:t>.</a:t>
            </a:r>
            <a:r>
              <a:rPr lang="en-US" dirty="0" err="1"/>
              <a:t>tfw</a:t>
            </a:r>
            <a:endParaRPr lang="en-US" dirty="0"/>
          </a:p>
          <a:p>
            <a:r>
              <a:rPr lang="en-US" dirty="0"/>
              <a:t>JPG</a:t>
            </a:r>
          </a:p>
          <a:p>
            <a:pPr lvl="1"/>
            <a:r>
              <a:rPr lang="en-US" dirty="0"/>
              <a:t>Jpg2000</a:t>
            </a:r>
          </a:p>
          <a:p>
            <a:pPr lvl="1"/>
            <a:r>
              <a:rPr lang="en-US" dirty="0"/>
              <a:t>.</a:t>
            </a:r>
            <a:r>
              <a:rPr lang="en-US" dirty="0" err="1"/>
              <a:t>jpw</a:t>
            </a:r>
            <a:endParaRPr lang="en-US" dirty="0"/>
          </a:p>
          <a:p>
            <a:r>
              <a:rPr lang="en-US" dirty="0" err="1"/>
              <a:t>netCDF</a:t>
            </a:r>
            <a:r>
              <a:rPr lang="en-US" baseline="30000" dirty="0"/>
              <a:t>*</a:t>
            </a:r>
          </a:p>
          <a:p>
            <a:r>
              <a:rPr lang="en-US" dirty="0"/>
              <a:t>ASCII</a:t>
            </a:r>
          </a:p>
          <a:p>
            <a:endParaRPr lang="en-US" dirty="0"/>
          </a:p>
        </p:txBody>
      </p:sp>
      <p:pic>
        <p:nvPicPr>
          <p:cNvPr id="4" name="Picture 3">
            <a:extLst>
              <a:ext uri="{FF2B5EF4-FFF2-40B4-BE49-F238E27FC236}">
                <a16:creationId xmlns:a16="http://schemas.microsoft.com/office/drawing/2014/main" id="{F4FA78A1-C691-43EC-83EA-8585303DFFA4}"/>
              </a:ext>
            </a:extLst>
          </p:cNvPr>
          <p:cNvPicPr>
            <a:picLocks noChangeAspect="1"/>
          </p:cNvPicPr>
          <p:nvPr/>
        </p:nvPicPr>
        <p:blipFill>
          <a:blip r:embed="rId2"/>
          <a:stretch>
            <a:fillRect/>
          </a:stretch>
        </p:blipFill>
        <p:spPr>
          <a:xfrm>
            <a:off x="4899660" y="1530362"/>
            <a:ext cx="6027420" cy="4941864"/>
          </a:xfrm>
          <a:prstGeom prst="rect">
            <a:avLst/>
          </a:prstGeom>
        </p:spPr>
      </p:pic>
    </p:spTree>
    <p:extLst>
      <p:ext uri="{BB962C8B-B14F-4D97-AF65-F5344CB8AC3E}">
        <p14:creationId xmlns:p14="http://schemas.microsoft.com/office/powerpoint/2010/main" val="1248306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3029-5CF9-4D54-A8EE-7B96BAAAF60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87F12F5-82B3-4CA1-A790-0D9DA25A5F09}"/>
              </a:ext>
            </a:extLst>
          </p:cNvPr>
          <p:cNvSpPr>
            <a:spLocks noGrp="1"/>
          </p:cNvSpPr>
          <p:nvPr>
            <p:ph idx="1"/>
          </p:nvPr>
        </p:nvSpPr>
        <p:spPr/>
        <p:txBody>
          <a:bodyPr/>
          <a:lstStyle/>
          <a:p>
            <a:endParaRPr lang="en-US"/>
          </a:p>
        </p:txBody>
      </p:sp>
      <p:pic>
        <p:nvPicPr>
          <p:cNvPr id="11268" name="Picture 4" descr="Image result for feature to raster">
            <a:extLst>
              <a:ext uri="{FF2B5EF4-FFF2-40B4-BE49-F238E27FC236}">
                <a16:creationId xmlns:a16="http://schemas.microsoft.com/office/drawing/2014/main" id="{0729D2BD-D7A8-4EC2-9224-6BB8AD44B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53" y="484632"/>
            <a:ext cx="11428615" cy="6230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211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1022F-19B9-42F0-B90D-7415CECA72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70EC3B-BB94-4D6A-85D5-31A5DAD05A9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BF15115-338A-46BD-87C2-71CED0670EE7}"/>
              </a:ext>
            </a:extLst>
          </p:cNvPr>
          <p:cNvPicPr>
            <a:picLocks noChangeAspect="1"/>
          </p:cNvPicPr>
          <p:nvPr/>
        </p:nvPicPr>
        <p:blipFill>
          <a:blip r:embed="rId2"/>
          <a:stretch>
            <a:fillRect/>
          </a:stretch>
        </p:blipFill>
        <p:spPr>
          <a:xfrm>
            <a:off x="4116809" y="0"/>
            <a:ext cx="8075191" cy="6858000"/>
          </a:xfrm>
          <a:prstGeom prst="rect">
            <a:avLst/>
          </a:prstGeom>
        </p:spPr>
      </p:pic>
      <p:pic>
        <p:nvPicPr>
          <p:cNvPr id="5" name="Picture 2" descr="Image result for feature to raster">
            <a:extLst>
              <a:ext uri="{FF2B5EF4-FFF2-40B4-BE49-F238E27FC236}">
                <a16:creationId xmlns:a16="http://schemas.microsoft.com/office/drawing/2014/main" id="{26C3FEA5-C047-4933-87A7-F07C6F5E2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93" y="2055813"/>
            <a:ext cx="4030707" cy="303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3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t>Mixed Pixels</a:t>
            </a:r>
          </a:p>
        </p:txBody>
      </p:sp>
      <p:pic>
        <p:nvPicPr>
          <p:cNvPr id="18435" name="Picture 2" descr="K:\HINU\Geog_220_Spring2013\Lectures\Class_9_Digital_Data\Graphics\Campbell_10-6.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7552" y="-131967"/>
            <a:ext cx="7033000" cy="340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K:\HINU\Geog_220_Spring2013\Lectures\Class_9_Digital_Data\Graphics\Campbell_1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77668"/>
            <a:ext cx="6347343" cy="3580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K:\HINU\Geog_220_Spring2013\Lectures\Class_9_Digital_Data\Graphics\Campbell_10-5.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7552" y="3277668"/>
            <a:ext cx="7182180" cy="2960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298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Spatial Resolution and Mixels</a:t>
            </a:r>
          </a:p>
        </p:txBody>
      </p:sp>
      <p:pic>
        <p:nvPicPr>
          <p:cNvPr id="21507" name="Picture 2" descr="K:\HINU\Geog_220_Spring2013\Lectures\Class_9_Digital_Data\Graphics\Campbell_1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89446"/>
            <a:ext cx="6568245" cy="369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K:\HINU\Geog_220_Spring2013\Lectures\Class_9_Digital_Data\Graphics\spatial-resolution_mixe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8197" y="1515674"/>
            <a:ext cx="5588531" cy="426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1764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5B157-1AF4-47A6-B3FB-FB9385A92B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D04B91-F687-47CF-8E5C-21ACE54D6F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F966F32-FA6D-4A82-B7D9-61933E226282}"/>
              </a:ext>
            </a:extLst>
          </p:cNvPr>
          <p:cNvPicPr>
            <a:picLocks noChangeAspect="1"/>
          </p:cNvPicPr>
          <p:nvPr/>
        </p:nvPicPr>
        <p:blipFill>
          <a:blip r:embed="rId2"/>
          <a:stretch>
            <a:fillRect/>
          </a:stretch>
        </p:blipFill>
        <p:spPr>
          <a:xfrm>
            <a:off x="1490684" y="0"/>
            <a:ext cx="9210632" cy="6858000"/>
          </a:xfrm>
          <a:prstGeom prst="rect">
            <a:avLst/>
          </a:prstGeom>
        </p:spPr>
      </p:pic>
    </p:spTree>
    <p:extLst>
      <p:ext uri="{BB962C8B-B14F-4D97-AF65-F5344CB8AC3E}">
        <p14:creationId xmlns:p14="http://schemas.microsoft.com/office/powerpoint/2010/main" val="249197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23D3C-F88E-4455-AC2D-A90C94C1DA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A64FC1-39B2-4821-AC76-F670B0877F8B}"/>
              </a:ext>
            </a:extLst>
          </p:cNvPr>
          <p:cNvSpPr>
            <a:spLocks noGrp="1"/>
          </p:cNvSpPr>
          <p:nvPr>
            <p:ph idx="1"/>
          </p:nvPr>
        </p:nvSpPr>
        <p:spPr/>
        <p:txBody>
          <a:bodyPr/>
          <a:lstStyle/>
          <a:p>
            <a:endParaRPr lang="en-US"/>
          </a:p>
        </p:txBody>
      </p:sp>
      <p:pic>
        <p:nvPicPr>
          <p:cNvPr id="4" name="Picture 2" descr="http://www.innovativegis.com/basis/BeyondMappingSeries/BeyondMapping_IV/Topic9/BM_IV_T9_files/image030.png">
            <a:extLst>
              <a:ext uri="{FF2B5EF4-FFF2-40B4-BE49-F238E27FC236}">
                <a16:creationId xmlns:a16="http://schemas.microsoft.com/office/drawing/2014/main" id="{64CED1E8-AA58-4395-B6EF-F119A4FAC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899" y="244074"/>
            <a:ext cx="9496425" cy="6419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282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Sensing Concepts</a:t>
            </a:r>
          </a:p>
        </p:txBody>
      </p:sp>
      <p:sp>
        <p:nvSpPr>
          <p:cNvPr id="3" name="Content Placeholder 2"/>
          <p:cNvSpPr>
            <a:spLocks noGrp="1"/>
          </p:cNvSpPr>
          <p:nvPr>
            <p:ph idx="1"/>
          </p:nvPr>
        </p:nvSpPr>
        <p:spPr/>
        <p:txBody>
          <a:bodyPr/>
          <a:lstStyle/>
          <a:p>
            <a:r>
              <a:rPr lang="en-US" dirty="0"/>
              <a:t>Resolution </a:t>
            </a:r>
          </a:p>
          <a:p>
            <a:pPr lvl="1"/>
            <a:r>
              <a:rPr lang="en-US" dirty="0"/>
              <a:t>Radiometric</a:t>
            </a:r>
          </a:p>
          <a:p>
            <a:pPr lvl="1"/>
            <a:r>
              <a:rPr lang="en-US" dirty="0"/>
              <a:t>Spectral</a:t>
            </a:r>
          </a:p>
          <a:p>
            <a:pPr lvl="1"/>
            <a:r>
              <a:rPr lang="en-US" dirty="0"/>
              <a:t>Spatial</a:t>
            </a:r>
          </a:p>
          <a:p>
            <a:pPr lvl="1"/>
            <a:r>
              <a:rPr lang="en-US" dirty="0"/>
              <a:t>Temporal</a:t>
            </a:r>
          </a:p>
          <a:p>
            <a:r>
              <a:rPr lang="en-US" dirty="0"/>
              <a:t>Discrete vs. Continuous measurements</a:t>
            </a:r>
          </a:p>
          <a:p>
            <a:r>
              <a:rPr lang="en-US" dirty="0"/>
              <a:t>Electromagnetic Radiation and Spectral Signatures</a:t>
            </a:r>
          </a:p>
        </p:txBody>
      </p:sp>
    </p:spTree>
    <p:extLst>
      <p:ext uri="{BB962C8B-B14F-4D97-AF65-F5344CB8AC3E}">
        <p14:creationId xmlns:p14="http://schemas.microsoft.com/office/powerpoint/2010/main" val="221245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Radiometric Resolution</a:t>
            </a:r>
          </a:p>
        </p:txBody>
      </p:sp>
      <p:sp>
        <p:nvSpPr>
          <p:cNvPr id="3" name="Content Placeholder 2"/>
          <p:cNvSpPr>
            <a:spLocks noGrp="1"/>
          </p:cNvSpPr>
          <p:nvPr>
            <p:ph idx="1"/>
          </p:nvPr>
        </p:nvSpPr>
        <p:spPr>
          <a:xfrm>
            <a:off x="838200" y="1825625"/>
            <a:ext cx="7585431" cy="4351338"/>
          </a:xfrm>
        </p:spPr>
        <p:txBody>
          <a:bodyPr>
            <a:normAutofit/>
          </a:bodyPr>
          <a:lstStyle/>
          <a:p>
            <a:r>
              <a:rPr lang="en-US" sz="1800" dirty="0"/>
              <a:t>Number of brightness levels that can be detected by the sensor</a:t>
            </a:r>
          </a:p>
          <a:p>
            <a:r>
              <a:rPr lang="en-US" sz="1800" dirty="0"/>
              <a:t>Also known as radiometric sensitivity, quantization, or simply the number of bits per pixel</a:t>
            </a:r>
          </a:p>
        </p:txBody>
      </p:sp>
      <p:pic>
        <p:nvPicPr>
          <p:cNvPr id="4" name="Picture 2" descr="K:\HINU\Geog_220_Spring2013\Lectures\Class_9_Digital_Data\Graphics\Campbell_1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8278" y="3205444"/>
            <a:ext cx="5934943" cy="3652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967" y="2942433"/>
            <a:ext cx="5220756" cy="3915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K:\HINU\Geog_220_Spring2013\Lectures\Class_9_Digital_Data\Graphics\Campbell_4-3.png"/>
          <p:cNvPicPr>
            <a:picLocks noChangeAspect="1" noChangeArrowheads="1"/>
          </p:cNvPicPr>
          <p:nvPr/>
        </p:nvPicPr>
        <p:blipFill rotWithShape="1">
          <a:blip r:embed="rId4">
            <a:extLst>
              <a:ext uri="{28A0092B-C50C-407E-A947-70E740481C1C}">
                <a14:useLocalDpi xmlns:a14="http://schemas.microsoft.com/office/drawing/2010/main" val="0"/>
              </a:ext>
            </a:extLst>
          </a:blip>
          <a:srcRect r="50493"/>
          <a:stretch/>
        </p:blipFill>
        <p:spPr bwMode="auto">
          <a:xfrm>
            <a:off x="8423631" y="175932"/>
            <a:ext cx="3473298" cy="302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2417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46F3E-BEF0-4CCF-B543-AD7663FCD96C}"/>
              </a:ext>
            </a:extLst>
          </p:cNvPr>
          <p:cNvSpPr>
            <a:spLocks noGrp="1"/>
          </p:cNvSpPr>
          <p:nvPr>
            <p:ph type="title"/>
          </p:nvPr>
        </p:nvSpPr>
        <p:spPr/>
        <p:txBody>
          <a:bodyPr/>
          <a:lstStyle/>
          <a:p>
            <a:r>
              <a:rPr lang="en-US" dirty="0"/>
              <a:t>What is spatial analysis</a:t>
            </a:r>
          </a:p>
        </p:txBody>
      </p:sp>
      <p:sp>
        <p:nvSpPr>
          <p:cNvPr id="3" name="Content Placeholder 2">
            <a:extLst>
              <a:ext uri="{FF2B5EF4-FFF2-40B4-BE49-F238E27FC236}">
                <a16:creationId xmlns:a16="http://schemas.microsoft.com/office/drawing/2014/main" id="{C5F00EB7-70F0-4695-94B3-014D105F32F6}"/>
              </a:ext>
            </a:extLst>
          </p:cNvPr>
          <p:cNvSpPr>
            <a:spLocks noGrp="1"/>
          </p:cNvSpPr>
          <p:nvPr>
            <p:ph idx="1"/>
          </p:nvPr>
        </p:nvSpPr>
        <p:spPr/>
        <p:txBody>
          <a:bodyPr>
            <a:normAutofit/>
          </a:bodyPr>
          <a:lstStyle/>
          <a:p>
            <a:r>
              <a:rPr lang="en-US" dirty="0"/>
              <a:t>Goes beyond maps and mapping</a:t>
            </a:r>
          </a:p>
          <a:p>
            <a:pPr lvl="1"/>
            <a:r>
              <a:rPr lang="en-US" dirty="0"/>
              <a:t>Visualization is at the most basic end</a:t>
            </a:r>
          </a:p>
          <a:p>
            <a:r>
              <a:rPr lang="en-US" dirty="0"/>
              <a:t>Link data to location</a:t>
            </a:r>
          </a:p>
          <a:p>
            <a:pPr lvl="1"/>
            <a:r>
              <a:rPr lang="en-US" dirty="0"/>
              <a:t>Identifying data based on a location</a:t>
            </a:r>
          </a:p>
          <a:p>
            <a:pPr lvl="1"/>
            <a:r>
              <a:rPr lang="en-US" dirty="0"/>
              <a:t>Explore the relationship between data (variables)</a:t>
            </a:r>
          </a:p>
          <a:p>
            <a:pPr lvl="1"/>
            <a:r>
              <a:rPr lang="en-US" dirty="0"/>
              <a:t>Extend that into the realms of explanation and prediction</a:t>
            </a:r>
          </a:p>
          <a:p>
            <a:r>
              <a:rPr lang="en-US" dirty="0"/>
              <a:t>Data has to be linked by ID/OID/FID, space-time, and include some attribute</a:t>
            </a:r>
          </a:p>
          <a:p>
            <a:r>
              <a:rPr lang="en-US" dirty="0"/>
              <a:t>Not necessary to have the same location/time</a:t>
            </a:r>
          </a:p>
          <a:p>
            <a:pPr lvl="1"/>
            <a:r>
              <a:rPr lang="en-US" dirty="0"/>
              <a:t>Surface flow through a watershed</a:t>
            </a:r>
          </a:p>
          <a:p>
            <a:pPr lvl="1"/>
            <a:r>
              <a:rPr lang="en-US" dirty="0"/>
              <a:t>Precipitation amounts through time</a:t>
            </a:r>
          </a:p>
          <a:p>
            <a:pPr lvl="1"/>
            <a:r>
              <a:rPr lang="en-US" dirty="0"/>
              <a:t>Spending locations across a city</a:t>
            </a:r>
          </a:p>
        </p:txBody>
      </p:sp>
    </p:spTree>
    <p:extLst>
      <p:ext uri="{BB962C8B-B14F-4D97-AF65-F5344CB8AC3E}">
        <p14:creationId xmlns:p14="http://schemas.microsoft.com/office/powerpoint/2010/main" val="3599344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Spectral Resolution</a:t>
            </a:r>
          </a:p>
        </p:txBody>
      </p:sp>
      <p:sp>
        <p:nvSpPr>
          <p:cNvPr id="3" name="Content Placeholder 2"/>
          <p:cNvSpPr>
            <a:spLocks noGrp="1"/>
          </p:cNvSpPr>
          <p:nvPr>
            <p:ph idx="1"/>
          </p:nvPr>
        </p:nvSpPr>
        <p:spPr/>
        <p:txBody>
          <a:bodyPr/>
          <a:lstStyle/>
          <a:p>
            <a:r>
              <a:rPr lang="en-US" dirty="0"/>
              <a:t>Number of bands on the sensor</a:t>
            </a:r>
          </a:p>
          <a:p>
            <a:r>
              <a:rPr lang="en-US" dirty="0"/>
              <a:t>Bandwidth</a:t>
            </a:r>
          </a:p>
          <a:p>
            <a:r>
              <a:rPr lang="en-US" dirty="0"/>
              <a:t>Band location on the spectrum</a:t>
            </a:r>
          </a:p>
        </p:txBody>
      </p:sp>
      <p:pic>
        <p:nvPicPr>
          <p:cNvPr id="4" name="Picture 2" descr="K:\HINU\Geog_220_Spring2013\Lectures\Class_9_Digital_Data\Graphics\HighResSats_SpectralComparis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006" y="4001294"/>
            <a:ext cx="8134640" cy="261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7519" y="704105"/>
            <a:ext cx="5922063" cy="3226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6713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Resolution</a:t>
            </a:r>
          </a:p>
        </p:txBody>
      </p:sp>
      <p:pic>
        <p:nvPicPr>
          <p:cNvPr id="7" name="Picture 6"/>
          <p:cNvPicPr>
            <a:picLocks noChangeAspect="1"/>
          </p:cNvPicPr>
          <p:nvPr/>
        </p:nvPicPr>
        <p:blipFill rotWithShape="1">
          <a:blip r:embed="rId2"/>
          <a:srcRect l="12813" t="15587"/>
          <a:stretch/>
        </p:blipFill>
        <p:spPr>
          <a:xfrm>
            <a:off x="0" y="1242484"/>
            <a:ext cx="7895771" cy="4300066"/>
          </a:xfrm>
          <a:prstGeom prst="rect">
            <a:avLst/>
          </a:prstGeom>
        </p:spPr>
      </p:pic>
      <p:pic>
        <p:nvPicPr>
          <p:cNvPr id="5" name="Picture 4"/>
          <p:cNvPicPr>
            <a:picLocks noChangeAspect="1"/>
          </p:cNvPicPr>
          <p:nvPr/>
        </p:nvPicPr>
        <p:blipFill rotWithShape="1">
          <a:blip r:embed="rId3"/>
          <a:srcRect l="13175" t="16102"/>
          <a:stretch/>
        </p:blipFill>
        <p:spPr>
          <a:xfrm>
            <a:off x="1514020" y="1946850"/>
            <a:ext cx="8229601" cy="4473059"/>
          </a:xfrm>
          <a:prstGeom prst="rect">
            <a:avLst/>
          </a:prstGeom>
        </p:spPr>
      </p:pic>
      <p:pic>
        <p:nvPicPr>
          <p:cNvPr id="6" name="Picture 5"/>
          <p:cNvPicPr>
            <a:picLocks noChangeAspect="1"/>
          </p:cNvPicPr>
          <p:nvPr/>
        </p:nvPicPr>
        <p:blipFill rotWithShape="1">
          <a:blip r:embed="rId4"/>
          <a:srcRect l="13115" t="15370"/>
          <a:stretch/>
        </p:blipFill>
        <p:spPr>
          <a:xfrm>
            <a:off x="5238750" y="3048321"/>
            <a:ext cx="6953250" cy="3809679"/>
          </a:xfrm>
          <a:prstGeom prst="rect">
            <a:avLst/>
          </a:prstGeom>
        </p:spPr>
      </p:pic>
      <p:pic>
        <p:nvPicPr>
          <p:cNvPr id="9" name="Picture 8"/>
          <p:cNvPicPr>
            <a:picLocks noChangeAspect="1"/>
          </p:cNvPicPr>
          <p:nvPr/>
        </p:nvPicPr>
        <p:blipFill>
          <a:blip r:embed="rId5"/>
          <a:stretch>
            <a:fillRect/>
          </a:stretch>
        </p:blipFill>
        <p:spPr>
          <a:xfrm>
            <a:off x="6635870" y="0"/>
            <a:ext cx="5547841" cy="4621169"/>
          </a:xfrm>
          <a:prstGeom prst="rect">
            <a:avLst/>
          </a:prstGeom>
        </p:spPr>
      </p:pic>
    </p:spTree>
    <p:extLst>
      <p:ext uri="{BB962C8B-B14F-4D97-AF65-F5344CB8AC3E}">
        <p14:creationId xmlns:p14="http://schemas.microsoft.com/office/powerpoint/2010/main" val="3754939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Concepts: Temporal</a:t>
            </a:r>
          </a:p>
        </p:txBody>
      </p:sp>
    </p:spTree>
    <p:extLst>
      <p:ext uri="{BB962C8B-B14F-4D97-AF65-F5344CB8AC3E}">
        <p14:creationId xmlns:p14="http://schemas.microsoft.com/office/powerpoint/2010/main" val="4270751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Swath Comparison</a:t>
            </a: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4661" y="2010281"/>
            <a:ext cx="7829781" cy="4693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837" y="1560378"/>
            <a:ext cx="3216472" cy="2593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178" y="4154306"/>
            <a:ext cx="3528617" cy="2549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4331" y="2248789"/>
            <a:ext cx="3917471" cy="3029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45720" y="2248789"/>
            <a:ext cx="3920544" cy="3029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024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of Day</a:t>
            </a:r>
          </a:p>
        </p:txBody>
      </p:sp>
      <p:sp>
        <p:nvSpPr>
          <p:cNvPr id="3" name="Content Placeholder 2"/>
          <p:cNvSpPr>
            <a:spLocks noGrp="1"/>
          </p:cNvSpPr>
          <p:nvPr>
            <p:ph idx="1"/>
          </p:nvPr>
        </p:nvSpPr>
        <p:spPr/>
        <p:txBody>
          <a:bodyPr/>
          <a:lstStyle/>
          <a:p>
            <a:r>
              <a:rPr lang="en-US" dirty="0"/>
              <a:t>Most sensors acquire their images in mid to late morning (i.e., between around 9:30 and 11:00 a.m.)</a:t>
            </a:r>
          </a:p>
          <a:p>
            <a:r>
              <a:rPr lang="en-US" dirty="0"/>
              <a:t>A few acquire images in the early afternoon (e.g., 2:00 to 2:30)</a:t>
            </a:r>
          </a:p>
          <a:p>
            <a:r>
              <a:rPr lang="en-US" dirty="0"/>
              <a:t>Some sensors are able to acquire images at night</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9819" y="5111221"/>
            <a:ext cx="7480389" cy="4101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61" y="4364745"/>
            <a:ext cx="4268858" cy="5174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602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a:t>Multispectral Layer Stack</a:t>
            </a:r>
          </a:p>
        </p:txBody>
      </p:sp>
      <p:pic>
        <p:nvPicPr>
          <p:cNvPr id="4099" name="Picture 2" descr="K:\HINU\Geog_220_Spring2013\Lectures\Class_9_Digital_Data\Graphics\Campbell_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823" y="1916877"/>
            <a:ext cx="5508203" cy="430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9168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2DAB0-CFEC-4F34-B01D-5B5E77C3DD47}"/>
              </a:ext>
            </a:extLst>
          </p:cNvPr>
          <p:cNvSpPr>
            <a:spLocks noGrp="1"/>
          </p:cNvSpPr>
          <p:nvPr>
            <p:ph type="title"/>
          </p:nvPr>
        </p:nvSpPr>
        <p:spPr/>
        <p:txBody>
          <a:bodyPr/>
          <a:lstStyle/>
          <a:p>
            <a:r>
              <a:rPr lang="en-US" dirty="0"/>
              <a:t>How can Spatial Analysis Help</a:t>
            </a:r>
          </a:p>
        </p:txBody>
      </p:sp>
      <p:sp>
        <p:nvSpPr>
          <p:cNvPr id="3" name="Content Placeholder 2">
            <a:extLst>
              <a:ext uri="{FF2B5EF4-FFF2-40B4-BE49-F238E27FC236}">
                <a16:creationId xmlns:a16="http://schemas.microsoft.com/office/drawing/2014/main" id="{3E7DECE0-F772-49AE-86C3-607ED706B532}"/>
              </a:ext>
            </a:extLst>
          </p:cNvPr>
          <p:cNvSpPr>
            <a:spLocks noGrp="1"/>
          </p:cNvSpPr>
          <p:nvPr>
            <p:ph idx="1"/>
          </p:nvPr>
        </p:nvSpPr>
        <p:spPr>
          <a:xfrm>
            <a:off x="1104900" y="1887364"/>
            <a:ext cx="10058400" cy="4050792"/>
          </a:xfrm>
        </p:spPr>
        <p:txBody>
          <a:bodyPr>
            <a:normAutofit/>
          </a:bodyPr>
          <a:lstStyle/>
          <a:p>
            <a:r>
              <a:rPr lang="en-US" dirty="0"/>
              <a:t>Deriving Spatial relationships (finding the links)</a:t>
            </a:r>
          </a:p>
          <a:p>
            <a:pPr lvl="1"/>
            <a:r>
              <a:rPr lang="en-US" dirty="0"/>
              <a:t>Sometimes called “Teleconnections” in literature</a:t>
            </a:r>
          </a:p>
          <a:p>
            <a:pPr lvl="2"/>
            <a:r>
              <a:rPr lang="en-US" dirty="0"/>
              <a:t>ENSO cycles</a:t>
            </a:r>
          </a:p>
          <a:p>
            <a:pPr lvl="1"/>
            <a:r>
              <a:rPr lang="en-US" dirty="0"/>
              <a:t>Reveal spatial relationships that might otherwise be “invisible”</a:t>
            </a:r>
          </a:p>
          <a:p>
            <a:pPr lvl="1"/>
            <a:r>
              <a:rPr lang="en-US" dirty="0"/>
              <a:t>Make explicit what is implicit</a:t>
            </a:r>
          </a:p>
          <a:p>
            <a:pPr lvl="2"/>
            <a:r>
              <a:rPr lang="en-US" dirty="0"/>
              <a:t>Spatial connectivity</a:t>
            </a:r>
          </a:p>
          <a:p>
            <a:pPr lvl="3"/>
            <a:r>
              <a:rPr lang="en-US" dirty="0"/>
              <a:t>Groundwater flow from one basin to another</a:t>
            </a:r>
          </a:p>
          <a:p>
            <a:pPr lvl="2"/>
            <a:r>
              <a:rPr lang="en-US" dirty="0"/>
              <a:t>DEM analysis</a:t>
            </a:r>
          </a:p>
          <a:p>
            <a:pPr lvl="3"/>
            <a:r>
              <a:rPr lang="en-US" dirty="0"/>
              <a:t>Watershed, terrain shadow, viewsheds</a:t>
            </a:r>
          </a:p>
          <a:p>
            <a:pPr lvl="2"/>
            <a:r>
              <a:rPr lang="en-US" dirty="0"/>
              <a:t>Spatial correlation and auto-correlation</a:t>
            </a:r>
          </a:p>
          <a:p>
            <a:r>
              <a:rPr lang="en-US" dirty="0"/>
              <a:t>Continuum of sophistication</a:t>
            </a:r>
          </a:p>
          <a:p>
            <a:pPr lvl="1"/>
            <a:r>
              <a:rPr lang="en-US" dirty="0"/>
              <a:t>Mapping -&gt; Queries -&gt; Complex statistical methods (interpolation, PCA)</a:t>
            </a:r>
          </a:p>
        </p:txBody>
      </p:sp>
      <p:pic>
        <p:nvPicPr>
          <p:cNvPr id="7170" name="Picture 2" descr="https://tribktla.files.wordpress.com/2015/10/teleconnections.jpg?quality=85&amp;strip=all">
            <a:extLst>
              <a:ext uri="{FF2B5EF4-FFF2-40B4-BE49-F238E27FC236}">
                <a16:creationId xmlns:a16="http://schemas.microsoft.com/office/drawing/2014/main" id="{D723A4E7-F1D7-4D8A-8121-9BF09CA99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25403"/>
            <a:ext cx="6457950" cy="36325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BF465C1-4735-4EFD-8A1F-1DD254F8E8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3205480"/>
            <a:ext cx="5478780" cy="3652520"/>
          </a:xfrm>
          <a:prstGeom prst="rect">
            <a:avLst/>
          </a:prstGeom>
        </p:spPr>
      </p:pic>
    </p:spTree>
    <p:extLst>
      <p:ext uri="{BB962C8B-B14F-4D97-AF65-F5344CB8AC3E}">
        <p14:creationId xmlns:p14="http://schemas.microsoft.com/office/powerpoint/2010/main" val="174684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par>
                                <p:cTn id="8" presetID="26"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wipe(down)">
                                      <p:cBhvr>
                                        <p:cTn id="10" dur="580">
                                          <p:stCondLst>
                                            <p:cond delay="0"/>
                                          </p:stCondLst>
                                        </p:cTn>
                                        <p:tgtEl>
                                          <p:spTgt spid="7170"/>
                                        </p:tgtEl>
                                      </p:cBhvr>
                                    </p:animEffect>
                                    <p:anim calcmode="lin" valueType="num">
                                      <p:cBhvr>
                                        <p:cTn id="11" dur="1822" tmFilter="0,0; 0.14,0.36; 0.43,0.73; 0.71,0.91; 1.0,1.0">
                                          <p:stCondLst>
                                            <p:cond delay="0"/>
                                          </p:stCondLst>
                                        </p:cTn>
                                        <p:tgtEl>
                                          <p:spTgt spid="7170"/>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7170"/>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7170"/>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7170"/>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7170"/>
                                        </p:tgtEl>
                                        <p:attrNameLst>
                                          <p:attrName>ppt_y</p:attrName>
                                        </p:attrNameLst>
                                      </p:cBhvr>
                                      <p:tavLst>
                                        <p:tav tm="0" fmla="#ppt_y-sin(pi*$)/81">
                                          <p:val>
                                            <p:fltVal val="0"/>
                                          </p:val>
                                        </p:tav>
                                        <p:tav tm="100000">
                                          <p:val>
                                            <p:fltVal val="1"/>
                                          </p:val>
                                        </p:tav>
                                      </p:tavLst>
                                    </p:anim>
                                    <p:animScale>
                                      <p:cBhvr>
                                        <p:cTn id="16" dur="26">
                                          <p:stCondLst>
                                            <p:cond delay="650"/>
                                          </p:stCondLst>
                                        </p:cTn>
                                        <p:tgtEl>
                                          <p:spTgt spid="7170"/>
                                        </p:tgtEl>
                                      </p:cBhvr>
                                      <p:to x="100000" y="60000"/>
                                    </p:animScale>
                                    <p:animScale>
                                      <p:cBhvr>
                                        <p:cTn id="17" dur="166" decel="50000">
                                          <p:stCondLst>
                                            <p:cond delay="676"/>
                                          </p:stCondLst>
                                        </p:cTn>
                                        <p:tgtEl>
                                          <p:spTgt spid="7170"/>
                                        </p:tgtEl>
                                      </p:cBhvr>
                                      <p:to x="100000" y="100000"/>
                                    </p:animScale>
                                    <p:animScale>
                                      <p:cBhvr>
                                        <p:cTn id="18" dur="26">
                                          <p:stCondLst>
                                            <p:cond delay="1312"/>
                                          </p:stCondLst>
                                        </p:cTn>
                                        <p:tgtEl>
                                          <p:spTgt spid="7170"/>
                                        </p:tgtEl>
                                      </p:cBhvr>
                                      <p:to x="100000" y="80000"/>
                                    </p:animScale>
                                    <p:animScale>
                                      <p:cBhvr>
                                        <p:cTn id="19" dur="166" decel="50000">
                                          <p:stCondLst>
                                            <p:cond delay="1338"/>
                                          </p:stCondLst>
                                        </p:cTn>
                                        <p:tgtEl>
                                          <p:spTgt spid="7170"/>
                                        </p:tgtEl>
                                      </p:cBhvr>
                                      <p:to x="100000" y="100000"/>
                                    </p:animScale>
                                    <p:animScale>
                                      <p:cBhvr>
                                        <p:cTn id="20" dur="26">
                                          <p:stCondLst>
                                            <p:cond delay="1642"/>
                                          </p:stCondLst>
                                        </p:cTn>
                                        <p:tgtEl>
                                          <p:spTgt spid="7170"/>
                                        </p:tgtEl>
                                      </p:cBhvr>
                                      <p:to x="100000" y="90000"/>
                                    </p:animScale>
                                    <p:animScale>
                                      <p:cBhvr>
                                        <p:cTn id="21" dur="166" decel="50000">
                                          <p:stCondLst>
                                            <p:cond delay="1668"/>
                                          </p:stCondLst>
                                        </p:cTn>
                                        <p:tgtEl>
                                          <p:spTgt spid="7170"/>
                                        </p:tgtEl>
                                      </p:cBhvr>
                                      <p:to x="100000" y="100000"/>
                                    </p:animScale>
                                    <p:animScale>
                                      <p:cBhvr>
                                        <p:cTn id="22" dur="26">
                                          <p:stCondLst>
                                            <p:cond delay="1808"/>
                                          </p:stCondLst>
                                        </p:cTn>
                                        <p:tgtEl>
                                          <p:spTgt spid="7170"/>
                                        </p:tgtEl>
                                      </p:cBhvr>
                                      <p:to x="100000" y="95000"/>
                                    </p:animScale>
                                    <p:animScale>
                                      <p:cBhvr>
                                        <p:cTn id="23" dur="166" decel="50000">
                                          <p:stCondLst>
                                            <p:cond delay="1834"/>
                                          </p:stCondLst>
                                        </p:cTn>
                                        <p:tgtEl>
                                          <p:spTgt spid="7170"/>
                                        </p:tgtEl>
                                      </p:cBhvr>
                                      <p:to x="100000" y="100000"/>
                                    </p:animScale>
                                  </p:childTnLst>
                                </p:cTn>
                              </p:par>
                            </p:childTnLst>
                          </p:cTn>
                        </p:par>
                      </p:childTnLst>
                    </p:cTn>
                  </p:par>
                  <p:par>
                    <p:cTn id="24" fill="hold">
                      <p:stCondLst>
                        <p:cond delay="indefinite"/>
                      </p:stCondLst>
                      <p:childTnLst>
                        <p:par>
                          <p:cTn id="25" fill="hold">
                            <p:stCondLst>
                              <p:cond delay="0"/>
                            </p:stCondLst>
                            <p:childTnLst>
                              <p:par>
                                <p:cTn id="26" presetID="2" presetClass="exit" presetSubtype="4" fill="hold" nodeType="clickEffect">
                                  <p:stCondLst>
                                    <p:cond delay="0"/>
                                  </p:stCondLst>
                                  <p:childTnLst>
                                    <p:anim calcmode="lin" valueType="num">
                                      <p:cBhvr additive="base">
                                        <p:cTn id="27" dur="500"/>
                                        <p:tgtEl>
                                          <p:spTgt spid="7170"/>
                                        </p:tgtEl>
                                        <p:attrNameLst>
                                          <p:attrName>ppt_x</p:attrName>
                                        </p:attrNameLst>
                                      </p:cBhvr>
                                      <p:tavLst>
                                        <p:tav tm="0">
                                          <p:val>
                                            <p:strVal val="ppt_x"/>
                                          </p:val>
                                        </p:tav>
                                        <p:tav tm="100000">
                                          <p:val>
                                            <p:strVal val="ppt_x"/>
                                          </p:val>
                                        </p:tav>
                                      </p:tavLst>
                                    </p:anim>
                                    <p:anim calcmode="lin" valueType="num">
                                      <p:cBhvr additive="base">
                                        <p:cTn id="28" dur="500"/>
                                        <p:tgtEl>
                                          <p:spTgt spid="7170"/>
                                        </p:tgtEl>
                                        <p:attrNameLst>
                                          <p:attrName>ppt_y</p:attrName>
                                        </p:attrNameLst>
                                      </p:cBhvr>
                                      <p:tavLst>
                                        <p:tav tm="0">
                                          <p:val>
                                            <p:strVal val="ppt_y"/>
                                          </p:val>
                                        </p:tav>
                                        <p:tav tm="100000">
                                          <p:val>
                                            <p:strVal val="1+ppt_h/2"/>
                                          </p:val>
                                        </p:tav>
                                      </p:tavLst>
                                    </p:anim>
                                    <p:set>
                                      <p:cBhvr>
                                        <p:cTn id="29" dur="1" fill="hold">
                                          <p:stCondLst>
                                            <p:cond delay="499"/>
                                          </p:stCondLst>
                                        </p:cTn>
                                        <p:tgtEl>
                                          <p:spTgt spid="7170"/>
                                        </p:tgtEl>
                                        <p:attrNameLst>
                                          <p:attrName>style.visibility</p:attrName>
                                        </p:attrNameLst>
                                      </p:cBhvr>
                                      <p:to>
                                        <p:strVal val="hidden"/>
                                      </p:to>
                                    </p:set>
                                  </p:childTnLst>
                                </p:cTn>
                              </p:par>
                              <p:par>
                                <p:cTn id="30" presetID="45" presetClass="exit" presetSubtype="0" fill="hold" nodeType="withEffect">
                                  <p:stCondLst>
                                    <p:cond delay="0"/>
                                  </p:stCondLst>
                                  <p:childTnLst>
                                    <p:animEffect transition="out" filter="fade">
                                      <p:cBhvr>
                                        <p:cTn id="31" dur="2000"/>
                                        <p:tgtEl>
                                          <p:spTgt spid="10"/>
                                        </p:tgtEl>
                                      </p:cBhvr>
                                    </p:animEffect>
                                    <p:anim calcmode="lin" valueType="num">
                                      <p:cBhvr>
                                        <p:cTn id="32" dur="2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3" dur="2000"/>
                                        <p:tgtEl>
                                          <p:spTgt spid="10"/>
                                        </p:tgtEl>
                                        <p:attrNameLst>
                                          <p:attrName>ppt_h</p:attrName>
                                        </p:attrNameLst>
                                      </p:cBhvr>
                                      <p:tavLst>
                                        <p:tav tm="0">
                                          <p:val>
                                            <p:strVal val="ppt_h"/>
                                          </p:val>
                                        </p:tav>
                                        <p:tav tm="100000">
                                          <p:val>
                                            <p:strVal val="ppt_h"/>
                                          </p:val>
                                        </p:tav>
                                      </p:tavLst>
                                    </p:anim>
                                    <p:set>
                                      <p:cBhvr>
                                        <p:cTn id="34" dur="1" fill="hold">
                                          <p:stCondLst>
                                            <p:cond delay="1999"/>
                                          </p:stCondLst>
                                        </p:cTn>
                                        <p:tgtEl>
                                          <p:spTgt spid="10"/>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5080C-7B08-4C42-8022-ABD5AAA201FC}"/>
              </a:ext>
            </a:extLst>
          </p:cNvPr>
          <p:cNvSpPr>
            <a:spLocks noGrp="1"/>
          </p:cNvSpPr>
          <p:nvPr>
            <p:ph type="title"/>
          </p:nvPr>
        </p:nvSpPr>
        <p:spPr/>
        <p:txBody>
          <a:bodyPr/>
          <a:lstStyle/>
          <a:p>
            <a:r>
              <a:rPr lang="en-US" dirty="0"/>
              <a:t>What Questions/Phenomenon</a:t>
            </a:r>
          </a:p>
        </p:txBody>
      </p:sp>
      <p:sp>
        <p:nvSpPr>
          <p:cNvPr id="3" name="Content Placeholder 2">
            <a:extLst>
              <a:ext uri="{FF2B5EF4-FFF2-40B4-BE49-F238E27FC236}">
                <a16:creationId xmlns:a16="http://schemas.microsoft.com/office/drawing/2014/main" id="{DE9168BD-9DFE-4236-9D34-3712E710EA17}"/>
              </a:ext>
            </a:extLst>
          </p:cNvPr>
          <p:cNvSpPr>
            <a:spLocks noGrp="1"/>
          </p:cNvSpPr>
          <p:nvPr>
            <p:ph idx="1"/>
          </p:nvPr>
        </p:nvSpPr>
        <p:spPr/>
        <p:txBody>
          <a:bodyPr>
            <a:normAutofit/>
          </a:bodyPr>
          <a:lstStyle/>
          <a:p>
            <a:r>
              <a:rPr lang="en-US" dirty="0"/>
              <a:t>Effective analysis are “tailor made” for certain problems</a:t>
            </a:r>
          </a:p>
          <a:p>
            <a:pPr lvl="1"/>
            <a:r>
              <a:rPr lang="en-US" dirty="0"/>
              <a:t>Cellphone tower siting</a:t>
            </a:r>
          </a:p>
          <a:p>
            <a:r>
              <a:rPr lang="en-US" dirty="0"/>
              <a:t>Methods were originally made for applications</a:t>
            </a:r>
          </a:p>
          <a:p>
            <a:r>
              <a:rPr lang="en-US" dirty="0"/>
              <a:t>Retooled for generalized application</a:t>
            </a:r>
          </a:p>
          <a:p>
            <a:r>
              <a:rPr lang="en-US" dirty="0"/>
              <a:t>Essential to identify and understand a domain</a:t>
            </a:r>
          </a:p>
          <a:p>
            <a:pPr lvl="1"/>
            <a:r>
              <a:rPr lang="en-US" dirty="0"/>
              <a:t>Know the domain </a:t>
            </a:r>
          </a:p>
          <a:p>
            <a:pPr lvl="1"/>
            <a:r>
              <a:rPr lang="en-US" dirty="0"/>
              <a:t>Know what you are looking for</a:t>
            </a:r>
          </a:p>
          <a:p>
            <a:pPr lvl="1"/>
            <a:r>
              <a:rPr lang="en-US" dirty="0"/>
              <a:t>Apply findings to analysis</a:t>
            </a:r>
          </a:p>
          <a:p>
            <a:r>
              <a:rPr lang="en-US" dirty="0"/>
              <a:t>I’m biased towards the physical systems</a:t>
            </a:r>
          </a:p>
        </p:txBody>
      </p:sp>
    </p:spTree>
    <p:extLst>
      <p:ext uri="{BB962C8B-B14F-4D97-AF65-F5344CB8AC3E}">
        <p14:creationId xmlns:p14="http://schemas.microsoft.com/office/powerpoint/2010/main" val="976624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90A00A-BDD7-4B4B-9C57-D8D29825D2BB}"/>
              </a:ext>
            </a:extLst>
          </p:cNvPr>
          <p:cNvSpPr>
            <a:spLocks noGrp="1"/>
          </p:cNvSpPr>
          <p:nvPr>
            <p:ph type="title"/>
          </p:nvPr>
        </p:nvSpPr>
        <p:spPr/>
        <p:txBody>
          <a:bodyPr/>
          <a:lstStyle/>
          <a:p>
            <a:r>
              <a:rPr lang="en-US" dirty="0"/>
              <a:t>Raster or Vector?</a:t>
            </a:r>
          </a:p>
        </p:txBody>
      </p:sp>
      <p:sp>
        <p:nvSpPr>
          <p:cNvPr id="8" name="Text Placeholder 7">
            <a:extLst>
              <a:ext uri="{FF2B5EF4-FFF2-40B4-BE49-F238E27FC236}">
                <a16:creationId xmlns:a16="http://schemas.microsoft.com/office/drawing/2014/main" id="{05877C7A-CEE0-4F55-8AC2-57F608B82452}"/>
              </a:ext>
            </a:extLst>
          </p:cNvPr>
          <p:cNvSpPr>
            <a:spLocks noGrp="1"/>
          </p:cNvSpPr>
          <p:nvPr>
            <p:ph type="body" idx="1"/>
          </p:nvPr>
        </p:nvSpPr>
        <p:spPr/>
        <p:txBody>
          <a:bodyPr/>
          <a:lstStyle/>
          <a:p>
            <a:endParaRPr lang="en-US" dirty="0"/>
          </a:p>
        </p:txBody>
      </p:sp>
      <p:sp>
        <p:nvSpPr>
          <p:cNvPr id="9" name="Content Placeholder 8">
            <a:extLst>
              <a:ext uri="{FF2B5EF4-FFF2-40B4-BE49-F238E27FC236}">
                <a16:creationId xmlns:a16="http://schemas.microsoft.com/office/drawing/2014/main" id="{2A27FD20-5FD1-48FB-908A-52DD47251F17}"/>
              </a:ext>
            </a:extLst>
          </p:cNvPr>
          <p:cNvSpPr>
            <a:spLocks noGrp="1"/>
          </p:cNvSpPr>
          <p:nvPr>
            <p:ph sz="half" idx="2"/>
          </p:nvPr>
        </p:nvSpPr>
        <p:spPr/>
        <p:txBody>
          <a:bodyPr/>
          <a:lstStyle/>
          <a:p>
            <a:endParaRPr lang="en-US" dirty="0"/>
          </a:p>
        </p:txBody>
      </p:sp>
      <p:sp>
        <p:nvSpPr>
          <p:cNvPr id="10" name="Text Placeholder 9">
            <a:extLst>
              <a:ext uri="{FF2B5EF4-FFF2-40B4-BE49-F238E27FC236}">
                <a16:creationId xmlns:a16="http://schemas.microsoft.com/office/drawing/2014/main" id="{AAF24105-9AED-4F93-9574-2382D6EBA89C}"/>
              </a:ext>
            </a:extLst>
          </p:cNvPr>
          <p:cNvSpPr>
            <a:spLocks noGrp="1"/>
          </p:cNvSpPr>
          <p:nvPr>
            <p:ph type="body" sz="quarter" idx="3"/>
          </p:nvPr>
        </p:nvSpPr>
        <p:spPr/>
        <p:txBody>
          <a:bodyPr/>
          <a:lstStyle/>
          <a:p>
            <a:endParaRPr lang="en-US" dirty="0"/>
          </a:p>
        </p:txBody>
      </p:sp>
      <p:sp>
        <p:nvSpPr>
          <p:cNvPr id="11" name="Content Placeholder 10">
            <a:extLst>
              <a:ext uri="{FF2B5EF4-FFF2-40B4-BE49-F238E27FC236}">
                <a16:creationId xmlns:a16="http://schemas.microsoft.com/office/drawing/2014/main" id="{8B43B839-DD40-4A7E-80F1-BAAF3BA87DD4}"/>
              </a:ext>
            </a:extLst>
          </p:cNvPr>
          <p:cNvSpPr>
            <a:spLocks noGrp="1"/>
          </p:cNvSpPr>
          <p:nvPr>
            <p:ph sz="quarter" idx="4"/>
          </p:nvPr>
        </p:nvSpPr>
        <p:spPr/>
        <p:txBody>
          <a:bodyPr/>
          <a:lstStyle/>
          <a:p>
            <a:endParaRPr lang="en-US" dirty="0"/>
          </a:p>
        </p:txBody>
      </p:sp>
      <p:graphicFrame>
        <p:nvGraphicFramePr>
          <p:cNvPr id="13" name="Table 12">
            <a:extLst>
              <a:ext uri="{FF2B5EF4-FFF2-40B4-BE49-F238E27FC236}">
                <a16:creationId xmlns:a16="http://schemas.microsoft.com/office/drawing/2014/main" id="{6B8D1123-8F71-4745-8ED7-5D1AD9F593B4}"/>
              </a:ext>
            </a:extLst>
          </p:cNvPr>
          <p:cNvGraphicFramePr>
            <a:graphicFrameLocks noGrp="1"/>
          </p:cNvGraphicFramePr>
          <p:nvPr>
            <p:extLst>
              <p:ext uri="{D42A27DB-BD31-4B8C-83A1-F6EECF244321}">
                <p14:modId xmlns:p14="http://schemas.microsoft.com/office/powerpoint/2010/main" val="122748461"/>
              </p:ext>
            </p:extLst>
          </p:nvPr>
        </p:nvGraphicFramePr>
        <p:xfrm>
          <a:off x="710293" y="1795185"/>
          <a:ext cx="10771413" cy="4872675"/>
        </p:xfrm>
        <a:graphic>
          <a:graphicData uri="http://schemas.openxmlformats.org/drawingml/2006/table">
            <a:tbl>
              <a:tblPr firstRow="1" bandRow="1">
                <a:tableStyleId>{5C22544A-7EE6-4342-B048-85BDC9FD1C3A}</a:tableStyleId>
              </a:tblPr>
              <a:tblGrid>
                <a:gridCol w="3590471">
                  <a:extLst>
                    <a:ext uri="{9D8B030D-6E8A-4147-A177-3AD203B41FA5}">
                      <a16:colId xmlns:a16="http://schemas.microsoft.com/office/drawing/2014/main" val="3547961099"/>
                    </a:ext>
                  </a:extLst>
                </a:gridCol>
                <a:gridCol w="3590471">
                  <a:extLst>
                    <a:ext uri="{9D8B030D-6E8A-4147-A177-3AD203B41FA5}">
                      <a16:colId xmlns:a16="http://schemas.microsoft.com/office/drawing/2014/main" val="880904169"/>
                    </a:ext>
                  </a:extLst>
                </a:gridCol>
                <a:gridCol w="3590471">
                  <a:extLst>
                    <a:ext uri="{9D8B030D-6E8A-4147-A177-3AD203B41FA5}">
                      <a16:colId xmlns:a16="http://schemas.microsoft.com/office/drawing/2014/main" val="2867998047"/>
                    </a:ext>
                  </a:extLst>
                </a:gridCol>
              </a:tblGrid>
              <a:tr h="285170">
                <a:tc>
                  <a:txBody>
                    <a:bodyPr/>
                    <a:lstStyle/>
                    <a:p>
                      <a:endParaRPr lang="en-US" dirty="0"/>
                    </a:p>
                  </a:txBody>
                  <a:tcPr/>
                </a:tc>
                <a:tc>
                  <a:txBody>
                    <a:bodyPr/>
                    <a:lstStyle/>
                    <a:p>
                      <a:r>
                        <a:rPr lang="en-US" dirty="0"/>
                        <a:t>Raster</a:t>
                      </a:r>
                    </a:p>
                  </a:txBody>
                  <a:tcPr/>
                </a:tc>
                <a:tc>
                  <a:txBody>
                    <a:bodyPr/>
                    <a:lstStyle/>
                    <a:p>
                      <a:r>
                        <a:rPr lang="en-US" dirty="0"/>
                        <a:t>Vector</a:t>
                      </a:r>
                    </a:p>
                  </a:txBody>
                  <a:tcPr/>
                </a:tc>
                <a:extLst>
                  <a:ext uri="{0D108BD9-81ED-4DB2-BD59-A6C34878D82A}">
                    <a16:rowId xmlns:a16="http://schemas.microsoft.com/office/drawing/2014/main" val="2600498554"/>
                  </a:ext>
                </a:extLst>
              </a:tr>
              <a:tr h="1996188">
                <a:tc>
                  <a:txBody>
                    <a:bodyPr/>
                    <a:lstStyle/>
                    <a:p>
                      <a:r>
                        <a:rPr lang="en-US" dirty="0"/>
                        <a:t>Definitions</a:t>
                      </a:r>
                    </a:p>
                  </a:txBody>
                  <a:tcPr/>
                </a:tc>
                <a:tc>
                  <a:txBody>
                    <a:bodyPr/>
                    <a:lstStyle/>
                    <a:p>
                      <a:pPr marL="285750" indent="-285750">
                        <a:buFont typeface="Arial" panose="020B0604020202020204" pitchFamily="34" charset="0"/>
                        <a:buChar char="•"/>
                      </a:pPr>
                      <a:r>
                        <a:rPr lang="en-US" dirty="0"/>
                        <a:t>Gridded data, spatially associated with itself</a:t>
                      </a:r>
                    </a:p>
                    <a:p>
                      <a:pPr marL="285750" indent="-285750">
                        <a:buFont typeface="Arial" panose="020B0604020202020204" pitchFamily="34" charset="0"/>
                        <a:buChar char="•"/>
                      </a:pPr>
                      <a:r>
                        <a:rPr lang="en-US" dirty="0"/>
                        <a:t>Larger files</a:t>
                      </a:r>
                    </a:p>
                    <a:p>
                      <a:pPr marL="285750" indent="-285750">
                        <a:buFont typeface="Arial" panose="020B0604020202020204" pitchFamily="34" charset="0"/>
                        <a:buChar char="•"/>
                      </a:pPr>
                      <a:r>
                        <a:rPr lang="en-US" dirty="0"/>
                        <a:t>Best represents a continuum</a:t>
                      </a:r>
                    </a:p>
                    <a:p>
                      <a:pPr marL="285750" indent="-285750">
                        <a:buFont typeface="Arial" panose="020B0604020202020204" pitchFamily="34" charset="0"/>
                        <a:buChar char="•"/>
                      </a:pPr>
                      <a:r>
                        <a:rPr lang="en-US" dirty="0"/>
                        <a:t>Simple data structure</a:t>
                      </a:r>
                    </a:p>
                    <a:p>
                      <a:endParaRPr lang="en-US" dirty="0"/>
                    </a:p>
                  </a:txBody>
                  <a:tcPr/>
                </a:tc>
                <a:tc>
                  <a:txBody>
                    <a:bodyPr/>
                    <a:lstStyle/>
                    <a:p>
                      <a:pPr marL="285750" indent="-285750">
                        <a:buFont typeface="Arial" panose="020B0604020202020204" pitchFamily="34" charset="0"/>
                        <a:buChar char="•"/>
                      </a:pPr>
                      <a:r>
                        <a:rPr lang="en-US" dirty="0"/>
                        <a:t>Geometrically and mathematically associated</a:t>
                      </a:r>
                    </a:p>
                    <a:p>
                      <a:pPr marL="285750" indent="-285750">
                        <a:buFont typeface="Arial" panose="020B0604020202020204" pitchFamily="34" charset="0"/>
                        <a:buChar char="•"/>
                      </a:pPr>
                      <a:r>
                        <a:rPr lang="en-US" dirty="0"/>
                        <a:t>Points, lines, polygons</a:t>
                      </a:r>
                    </a:p>
                    <a:p>
                      <a:pPr marL="742950" lvl="1" indent="-285750">
                        <a:buFont typeface="Arial" panose="020B0604020202020204" pitchFamily="34" charset="0"/>
                        <a:buChar char="•"/>
                      </a:pPr>
                      <a:r>
                        <a:rPr lang="en-US" dirty="0"/>
                        <a:t>Single &amp; Multipart</a:t>
                      </a:r>
                    </a:p>
                    <a:p>
                      <a:endParaRPr lang="en-US" dirty="0"/>
                    </a:p>
                  </a:txBody>
                  <a:tcPr/>
                </a:tc>
                <a:extLst>
                  <a:ext uri="{0D108BD9-81ED-4DB2-BD59-A6C34878D82A}">
                    <a16:rowId xmlns:a16="http://schemas.microsoft.com/office/drawing/2014/main" val="756894364"/>
                  </a:ext>
                </a:extLst>
              </a:tr>
              <a:tr h="1802612">
                <a:tc>
                  <a:txBody>
                    <a:bodyPr/>
                    <a:lstStyle/>
                    <a:p>
                      <a:r>
                        <a:rPr lang="en-US" dirty="0"/>
                        <a:t>Tradeoffs</a:t>
                      </a:r>
                    </a:p>
                  </a:txBody>
                  <a:tcPr/>
                </a:tc>
                <a:tc>
                  <a:txBody>
                    <a:bodyPr/>
                    <a:lstStyle/>
                    <a:p>
                      <a:pPr marL="285750" indent="-285750">
                        <a:buFont typeface="Arial" panose="020B0604020202020204" pitchFamily="34" charset="0"/>
                        <a:buChar char="•"/>
                      </a:pPr>
                      <a:r>
                        <a:rPr lang="en-US" dirty="0"/>
                        <a:t>Overlay analyses are easily and efficient</a:t>
                      </a:r>
                    </a:p>
                    <a:p>
                      <a:pPr marL="285750" indent="-285750">
                        <a:buFont typeface="Arial" panose="020B0604020202020204" pitchFamily="34" charset="0"/>
                        <a:buChar char="•"/>
                      </a:pPr>
                      <a:r>
                        <a:rPr lang="en-US" dirty="0"/>
                        <a:t>HPC friendly</a:t>
                      </a:r>
                    </a:p>
                    <a:p>
                      <a:pPr marL="285750" indent="-285750">
                        <a:buFont typeface="Arial" panose="020B0604020202020204" pitchFamily="34" charset="0"/>
                        <a:buChar char="•"/>
                      </a:pPr>
                      <a:r>
                        <a:rPr lang="en-US" dirty="0"/>
                        <a:t>High variability more efficiently represented</a:t>
                      </a:r>
                    </a:p>
                    <a:p>
                      <a:pPr marL="285750" indent="-285750">
                        <a:buFont typeface="Arial" panose="020B0604020202020204" pitchFamily="34" charset="0"/>
                        <a:buChar char="•"/>
                      </a:pPr>
                      <a:r>
                        <a:rPr lang="en-US" dirty="0"/>
                        <a:t>How screens work</a:t>
                      </a:r>
                    </a:p>
                    <a:p>
                      <a:endParaRPr lang="en-US" dirty="0"/>
                    </a:p>
                  </a:txBody>
                  <a:tcPr/>
                </a:tc>
                <a:tc>
                  <a:txBody>
                    <a:bodyPr/>
                    <a:lstStyle/>
                    <a:p>
                      <a:pPr marL="285750" indent="-285750">
                        <a:buFont typeface="Arial" panose="020B0604020202020204" pitchFamily="34" charset="0"/>
                        <a:buChar char="•"/>
                      </a:pPr>
                      <a:r>
                        <a:rPr lang="en-US" dirty="0"/>
                        <a:t>More compact data structure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Smaller files</a:t>
                      </a:r>
                    </a:p>
                    <a:p>
                      <a:pPr marL="285750" indent="-285750">
                        <a:buFont typeface="Arial" panose="020B0604020202020204" pitchFamily="34" charset="0"/>
                        <a:buChar char="•"/>
                      </a:pPr>
                      <a:r>
                        <a:rPr lang="en-US" dirty="0"/>
                        <a:t>More “accurate”</a:t>
                      </a:r>
                    </a:p>
                    <a:p>
                      <a:pPr marL="285750" indent="-285750">
                        <a:buFont typeface="Arial" panose="020B0604020202020204" pitchFamily="34" charset="0"/>
                        <a:buChar char="•"/>
                      </a:pPr>
                      <a:r>
                        <a:rPr lang="en-US" dirty="0"/>
                        <a:t>More amenable to network analysis</a:t>
                      </a:r>
                    </a:p>
                    <a:p>
                      <a:pPr marL="285750" indent="-285750">
                        <a:buFont typeface="Arial" panose="020B0604020202020204" pitchFamily="34" charset="0"/>
                        <a:buChar char="•"/>
                      </a:pPr>
                      <a:r>
                        <a:rPr lang="en-US" dirty="0"/>
                        <a:t>Visually appealing</a:t>
                      </a:r>
                    </a:p>
                    <a:p>
                      <a:endParaRPr lang="en-US" dirty="0"/>
                    </a:p>
                  </a:txBody>
                  <a:tcPr/>
                </a:tc>
                <a:extLst>
                  <a:ext uri="{0D108BD9-81ED-4DB2-BD59-A6C34878D82A}">
                    <a16:rowId xmlns:a16="http://schemas.microsoft.com/office/drawing/2014/main" val="997389811"/>
                  </a:ext>
                </a:extLst>
              </a:tr>
              <a:tr h="499047">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Raster's tell us where things are everywhere and vector tells us where everything is</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068891027"/>
                  </a:ext>
                </a:extLst>
              </a:tr>
            </a:tbl>
          </a:graphicData>
        </a:graphic>
      </p:graphicFrame>
    </p:spTree>
    <p:extLst>
      <p:ext uri="{BB962C8B-B14F-4D97-AF65-F5344CB8AC3E}">
        <p14:creationId xmlns:p14="http://schemas.microsoft.com/office/powerpoint/2010/main" val="3857974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CF4DA-F623-4FE3-8D0C-F2A639AD2A00}"/>
              </a:ext>
            </a:extLst>
          </p:cNvPr>
          <p:cNvSpPr>
            <a:spLocks noGrp="1"/>
          </p:cNvSpPr>
          <p:nvPr>
            <p:ph type="title"/>
          </p:nvPr>
        </p:nvSpPr>
        <p:spPr>
          <a:xfrm>
            <a:off x="302405" y="465033"/>
            <a:ext cx="10058400" cy="1609344"/>
          </a:xfrm>
        </p:spPr>
        <p:txBody>
          <a:bodyPr/>
          <a:lstStyle/>
          <a:p>
            <a:r>
              <a:rPr lang="en-US" dirty="0"/>
              <a:t>The Raster Data Model</a:t>
            </a:r>
          </a:p>
        </p:txBody>
      </p:sp>
      <p:pic>
        <p:nvPicPr>
          <p:cNvPr id="7" name="Picture 2" descr="Image result for the raster data model">
            <a:extLst>
              <a:ext uri="{FF2B5EF4-FFF2-40B4-BE49-F238E27FC236}">
                <a16:creationId xmlns:a16="http://schemas.microsoft.com/office/drawing/2014/main" id="{92B30C68-192E-40F2-9BFA-3322F82578A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579311" y="3688299"/>
            <a:ext cx="5562600" cy="3209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F8C10A8-098E-4997-977E-07ACA7F814D7}"/>
              </a:ext>
            </a:extLst>
          </p:cNvPr>
          <p:cNvPicPr>
            <a:picLocks noChangeAspect="1"/>
          </p:cNvPicPr>
          <p:nvPr/>
        </p:nvPicPr>
        <p:blipFill rotWithShape="1">
          <a:blip r:embed="rId3"/>
          <a:srcRect l="2283" t="17537"/>
          <a:stretch/>
        </p:blipFill>
        <p:spPr>
          <a:xfrm>
            <a:off x="0" y="2204026"/>
            <a:ext cx="6595983" cy="4653974"/>
          </a:xfrm>
          <a:prstGeom prst="rect">
            <a:avLst/>
          </a:prstGeom>
        </p:spPr>
      </p:pic>
      <p:pic>
        <p:nvPicPr>
          <p:cNvPr id="1028" name="Picture 4" descr="http://www.geography.hunter.cuny.edu/~jochen/GTECH361/lectures/lecture05/concepts/03%20-%20Geographic%20data%20models_files/image003.gif">
            <a:extLst>
              <a:ext uri="{FF2B5EF4-FFF2-40B4-BE49-F238E27FC236}">
                <a16:creationId xmlns:a16="http://schemas.microsoft.com/office/drawing/2014/main" id="{2359E7AF-2475-48F4-8053-2ECFC4E250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9318" y="731520"/>
            <a:ext cx="5382586" cy="269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668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8B4D7-173B-4898-A9A3-A3EDAD08CC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2FEB95-E311-450F-A431-D853CB8C7E02}"/>
              </a:ext>
            </a:extLst>
          </p:cNvPr>
          <p:cNvSpPr>
            <a:spLocks noGrp="1"/>
          </p:cNvSpPr>
          <p:nvPr>
            <p:ph idx="1"/>
          </p:nvPr>
        </p:nvSpPr>
        <p:spPr/>
        <p:txBody>
          <a:bodyPr/>
          <a:lstStyle/>
          <a:p>
            <a:endParaRPr lang="en-US" dirty="0"/>
          </a:p>
        </p:txBody>
      </p:sp>
      <p:pic>
        <p:nvPicPr>
          <p:cNvPr id="2054" name="Picture 6" descr="Image result for Raster data model">
            <a:extLst>
              <a:ext uri="{FF2B5EF4-FFF2-40B4-BE49-F238E27FC236}">
                <a16:creationId xmlns:a16="http://schemas.microsoft.com/office/drawing/2014/main" id="{464058E1-AC27-422D-AF15-1BF1F36F7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39" y="1304925"/>
            <a:ext cx="6191250" cy="42481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raster vs vector">
            <a:extLst>
              <a:ext uri="{FF2B5EF4-FFF2-40B4-BE49-F238E27FC236}">
                <a16:creationId xmlns:a16="http://schemas.microsoft.com/office/drawing/2014/main" id="{9A22930E-723E-4A63-931E-A1689B11B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925" y="863600"/>
            <a:ext cx="4752975" cy="19240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EBB5C87-0776-4BC0-A6EC-25C64DE317DE}"/>
              </a:ext>
            </a:extLst>
          </p:cNvPr>
          <p:cNvPicPr>
            <a:picLocks noChangeAspect="1"/>
          </p:cNvPicPr>
          <p:nvPr/>
        </p:nvPicPr>
        <p:blipFill>
          <a:blip r:embed="rId4"/>
          <a:stretch>
            <a:fillRect/>
          </a:stretch>
        </p:blipFill>
        <p:spPr>
          <a:xfrm>
            <a:off x="7029450" y="3073032"/>
            <a:ext cx="5162550" cy="2619107"/>
          </a:xfrm>
          <a:prstGeom prst="rect">
            <a:avLst/>
          </a:prstGeom>
        </p:spPr>
      </p:pic>
    </p:spTree>
    <p:extLst>
      <p:ext uri="{BB962C8B-B14F-4D97-AF65-F5344CB8AC3E}">
        <p14:creationId xmlns:p14="http://schemas.microsoft.com/office/powerpoint/2010/main" val="3679541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6C4F3-5E47-451C-B0AD-F61433BAD53A}"/>
              </a:ext>
            </a:extLst>
          </p:cNvPr>
          <p:cNvSpPr>
            <a:spLocks noGrp="1"/>
          </p:cNvSpPr>
          <p:nvPr>
            <p:ph type="title"/>
          </p:nvPr>
        </p:nvSpPr>
        <p:spPr/>
        <p:txBody>
          <a:bodyPr/>
          <a:lstStyle/>
          <a:p>
            <a:r>
              <a:rPr lang="en-US" dirty="0"/>
              <a:t>Raster Datasets</a:t>
            </a:r>
          </a:p>
        </p:txBody>
      </p:sp>
      <p:sp>
        <p:nvSpPr>
          <p:cNvPr id="3" name="Content Placeholder 2">
            <a:extLst>
              <a:ext uri="{FF2B5EF4-FFF2-40B4-BE49-F238E27FC236}">
                <a16:creationId xmlns:a16="http://schemas.microsoft.com/office/drawing/2014/main" id="{0694513A-BD1C-4BAA-8E5A-60DD3A55D82D}"/>
              </a:ext>
            </a:extLst>
          </p:cNvPr>
          <p:cNvSpPr>
            <a:spLocks noGrp="1"/>
          </p:cNvSpPr>
          <p:nvPr>
            <p:ph idx="1"/>
          </p:nvPr>
        </p:nvSpPr>
        <p:spPr/>
        <p:txBody>
          <a:bodyPr>
            <a:normAutofit/>
          </a:bodyPr>
          <a:lstStyle/>
          <a:p>
            <a:r>
              <a:rPr lang="en-US" dirty="0"/>
              <a:t>A matrix of numbers</a:t>
            </a:r>
          </a:p>
          <a:p>
            <a:r>
              <a:rPr lang="en-US" dirty="0"/>
              <a:t>Cell value statistics</a:t>
            </a:r>
          </a:p>
          <a:p>
            <a:r>
              <a:rPr lang="en-US" dirty="0"/>
              <a:t>Storage</a:t>
            </a:r>
          </a:p>
          <a:p>
            <a:pPr lvl="1"/>
            <a:r>
              <a:rPr lang="en-US" dirty="0"/>
              <a:t>2D array vs run-length encoding</a:t>
            </a:r>
          </a:p>
          <a:p>
            <a:pPr lvl="1"/>
            <a:r>
              <a:rPr lang="en-US" dirty="0"/>
              <a:t>Very large raster's</a:t>
            </a:r>
          </a:p>
          <a:p>
            <a:pPr lvl="1"/>
            <a:r>
              <a:rPr lang="en-US" dirty="0"/>
              <a:t>Multiple resolutions</a:t>
            </a:r>
          </a:p>
          <a:p>
            <a:pPr lvl="1"/>
            <a:r>
              <a:rPr lang="en-US" dirty="0"/>
              <a:t>Computer Formats</a:t>
            </a:r>
          </a:p>
          <a:p>
            <a:r>
              <a:rPr lang="en-US" dirty="0"/>
              <a:t>What makes a raster different from and image?</a:t>
            </a:r>
          </a:p>
          <a:p>
            <a:pPr lvl="1"/>
            <a:r>
              <a:rPr lang="en-US" dirty="0"/>
              <a:t>Spatial reference</a:t>
            </a:r>
          </a:p>
          <a:p>
            <a:pPr lvl="1"/>
            <a:r>
              <a:rPr lang="en-US" dirty="0"/>
              <a:t>Explicit cell size and spatial extent</a:t>
            </a:r>
          </a:p>
        </p:txBody>
      </p:sp>
      <p:pic>
        <p:nvPicPr>
          <p:cNvPr id="4" name="Picture 3">
            <a:extLst>
              <a:ext uri="{FF2B5EF4-FFF2-40B4-BE49-F238E27FC236}">
                <a16:creationId xmlns:a16="http://schemas.microsoft.com/office/drawing/2014/main" id="{4D12AA5C-F574-4289-9246-9423108BE045}"/>
              </a:ext>
            </a:extLst>
          </p:cNvPr>
          <p:cNvPicPr>
            <a:picLocks noChangeAspect="1"/>
          </p:cNvPicPr>
          <p:nvPr/>
        </p:nvPicPr>
        <p:blipFill>
          <a:blip r:embed="rId2"/>
          <a:stretch>
            <a:fillRect/>
          </a:stretch>
        </p:blipFill>
        <p:spPr>
          <a:xfrm>
            <a:off x="6004747" y="542543"/>
            <a:ext cx="5852926" cy="3825367"/>
          </a:xfrm>
          <a:prstGeom prst="rect">
            <a:avLst/>
          </a:prstGeom>
        </p:spPr>
      </p:pic>
    </p:spTree>
    <p:extLst>
      <p:ext uri="{BB962C8B-B14F-4D97-AF65-F5344CB8AC3E}">
        <p14:creationId xmlns:p14="http://schemas.microsoft.com/office/powerpoint/2010/main" val="280961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 calcmode="lin" valueType="num">
                                      <p:cBhvr additive="base">
                                        <p:cTn id="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anim calcmode="lin" valueType="num">
                                      <p:cBhvr additive="base">
                                        <p:cTn id="1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7245</TotalTime>
  <Words>731</Words>
  <Application>Microsoft Office PowerPoint</Application>
  <PresentationFormat>Widescreen</PresentationFormat>
  <Paragraphs>131</Paragraphs>
  <Slides>35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Rockwell</vt:lpstr>
      <vt:lpstr>Rockwell Condensed</vt:lpstr>
      <vt:lpstr>Wingdings</vt:lpstr>
      <vt:lpstr>Wood Type</vt:lpstr>
      <vt:lpstr>PowerPoint Presentation</vt:lpstr>
      <vt:lpstr>Plan for this week</vt:lpstr>
      <vt:lpstr>What is spatial analysis</vt:lpstr>
      <vt:lpstr>How can Spatial Analysis Help</vt:lpstr>
      <vt:lpstr>What Questions/Phenomenon</vt:lpstr>
      <vt:lpstr>Raster or Vector?</vt:lpstr>
      <vt:lpstr>The Raster Data Model</vt:lpstr>
      <vt:lpstr>PowerPoint Presentation</vt:lpstr>
      <vt:lpstr>Raster Datasets</vt:lpstr>
      <vt:lpstr>PowerPoint Presentation</vt:lpstr>
      <vt:lpstr>Storing Cell Values</vt:lpstr>
      <vt:lpstr>PowerPoint Presentation</vt:lpstr>
      <vt:lpstr>PowerPoint Presentation</vt:lpstr>
      <vt:lpstr>PowerPoint Presentation</vt:lpstr>
      <vt:lpstr>PowerPoint Presentation</vt:lpstr>
      <vt:lpstr>PowerPoint Presentation</vt:lpstr>
      <vt:lpstr>PowerPoint Presentation</vt:lpstr>
      <vt:lpstr>Why Tile?</vt:lpstr>
      <vt:lpstr>Tiling</vt:lpstr>
      <vt:lpstr>Why Tile?</vt:lpstr>
      <vt:lpstr>Raster Formats</vt:lpstr>
      <vt:lpstr>PowerPoint Presentation</vt:lpstr>
      <vt:lpstr>PowerPoint Presentation</vt:lpstr>
      <vt:lpstr>Mixed Pixels</vt:lpstr>
      <vt:lpstr>Spatial Resolution and Mixels</vt:lpstr>
      <vt:lpstr>PowerPoint Presentation</vt:lpstr>
      <vt:lpstr>PowerPoint Presentation</vt:lpstr>
      <vt:lpstr>Remote Sensing Concepts</vt:lpstr>
      <vt:lpstr>Radiometric Resolution</vt:lpstr>
      <vt:lpstr>Spectral Resolution</vt:lpstr>
      <vt:lpstr>Spatial Resolution</vt:lpstr>
      <vt:lpstr>Resolution Concepts: Temporal</vt:lpstr>
      <vt:lpstr>Swath Comparison</vt:lpstr>
      <vt:lpstr>Time of Day</vt:lpstr>
      <vt:lpstr>Multispectral Layer Stack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 for this week</dc:title>
  <dc:creator>Jim Coll</dc:creator>
  <cp:lastModifiedBy>Jim Coll</cp:lastModifiedBy>
  <cp:revision>1</cp:revision>
  <dcterms:created xsi:type="dcterms:W3CDTF">2018-01-24T20:58:04Z</dcterms:created>
  <dcterms:modified xsi:type="dcterms:W3CDTF">2018-01-30T19:59:36Z</dcterms:modified>
</cp:coreProperties>
</file>